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4229" r:id="rId18"/>
  </p:sldMasterIdLst>
  <p:notesMasterIdLst>
    <p:notesMasterId r:id="rId24"/>
  </p:notesMasterIdLst>
  <p:handoutMasterIdLst>
    <p:handoutMasterId r:id="rId25"/>
  </p:handoutMasterIdLst>
  <p:sldIdLst>
    <p:sldId id="331" r:id="rId19"/>
    <p:sldId id="358" r:id="rId20"/>
    <p:sldId id="359" r:id="rId21"/>
    <p:sldId id="360" r:id="rId22"/>
    <p:sldId id="363" r:id="rId23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25BB46A-1D3C-E458-FDC9-F504DA846854}" name="MP, Guruprasad" initials="MG" userId="S::gurupras@amd.com::99b9e5ae-bed7-4c48-b675-9ddeea92d638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Tracy Tran" initials="TT" lastIdx="9" clrIdx="4">
    <p:extLst>
      <p:ext uri="{19B8F6BF-5375-455C-9EA6-DF929625EA0E}">
        <p15:presenceInfo xmlns:p15="http://schemas.microsoft.com/office/powerpoint/2012/main" userId="S::tracyt@microsoft.com::7b485f56-8fe8-4efc-a1b3-85e720327a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2DE"/>
    <a:srgbClr val="8D8C95"/>
    <a:srgbClr val="000000"/>
    <a:srgbClr val="262626"/>
    <a:srgbClr val="131313"/>
    <a:srgbClr val="242428"/>
    <a:srgbClr val="19181C"/>
    <a:srgbClr val="E15310"/>
    <a:srgbClr val="006D85"/>
    <a:srgbClr val="888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A91698-C4F1-4077-B360-BD638FC28849}" vWet="2" dt="2025-07-19T07:07:53.721"/>
    <p1510:client id="{8F8DC3E1-08DA-4971-BFAA-D0CDE3A19997}" v="1236" dt="2025-07-19T07:42:07.7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68"/>
  </p:normalViewPr>
  <p:slideViewPr>
    <p:cSldViewPr snapToGrid="0">
      <p:cViewPr>
        <p:scale>
          <a:sx n="112" d="100"/>
          <a:sy n="112" d="100"/>
        </p:scale>
        <p:origin x="768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slideMaster" Target="slideMasters/slideMaster1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3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handoutMaster" Target="handoutMasters/handoutMaster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" Target="slides/slide2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notesMaster" Target="notesMasters/notesMaster1.xml"/><Relationship Id="rId32" Type="http://schemas.microsoft.com/office/2015/10/relationships/revisionInfo" Target="revisionInfo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5.xml"/><Relationship Id="rId28" Type="http://schemas.openxmlformats.org/officeDocument/2006/relationships/viewProps" Target="viewProps.xml"/><Relationship Id="rId10" Type="http://schemas.openxmlformats.org/officeDocument/2006/relationships/customXml" Target="../customXml/item10.xml"/><Relationship Id="rId19" Type="http://schemas.openxmlformats.org/officeDocument/2006/relationships/slide" Target="slides/slide1.xml"/><Relationship Id="rId31" Type="http://schemas.microsoft.com/office/2016/11/relationships/changesInfo" Target="changesInfos/changesInfo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4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customXml" Target="../customXml/item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P, Guruprasad" userId="S::gurupras@amd.com::99b9e5ae-bed7-4c48-b675-9ddeea92d638" providerId="AD" clId="Web-{7AA140D3-0F5C-441B-9A62-4857B3FD3CF8}"/>
    <pc:docChg chg="mod modSld">
      <pc:chgData name="MP, Guruprasad" userId="S::gurupras@amd.com::99b9e5ae-bed7-4c48-b675-9ddeea92d638" providerId="AD" clId="Web-{7AA140D3-0F5C-441B-9A62-4857B3FD3CF8}" dt="2025-07-09T19:33:11.403" v="18" actId="20577"/>
      <pc:docMkLst>
        <pc:docMk/>
      </pc:docMkLst>
      <pc:sldChg chg="delSp modSp">
        <pc:chgData name="MP, Guruprasad" userId="S::gurupras@amd.com::99b9e5ae-bed7-4c48-b675-9ddeea92d638" providerId="AD" clId="Web-{7AA140D3-0F5C-441B-9A62-4857B3FD3CF8}" dt="2025-07-09T19:33:11.403" v="18" actId="20577"/>
        <pc:sldMkLst>
          <pc:docMk/>
          <pc:sldMk cId="1960742135" sldId="354"/>
        </pc:sldMkLst>
      </pc:sldChg>
    </pc:docChg>
  </pc:docChgLst>
  <pc:docChgLst>
    <pc:chgData name="Mishra, GokulBallava (Gokul Ballava)" userId="S::gomishra@amd.com::c29c3c31-aeb2-4fc2-9ab4-dd794090445c" providerId="AD" clId="Web-{048E6827-A921-4071-264D-3058E246978E}"/>
    <pc:docChg chg="modSld">
      <pc:chgData name="Mishra, GokulBallava (Gokul Ballava)" userId="S::gomishra@amd.com::c29c3c31-aeb2-4fc2-9ab4-dd794090445c" providerId="AD" clId="Web-{048E6827-A921-4071-264D-3058E246978E}" dt="2025-07-12T05:54:10.420" v="3" actId="1076"/>
      <pc:docMkLst>
        <pc:docMk/>
      </pc:docMkLst>
      <pc:sldChg chg="modSp">
        <pc:chgData name="Mishra, GokulBallava (Gokul Ballava)" userId="S::gomishra@amd.com::c29c3c31-aeb2-4fc2-9ab4-dd794090445c" providerId="AD" clId="Web-{048E6827-A921-4071-264D-3058E246978E}" dt="2025-07-12T05:54:10.420" v="3" actId="1076"/>
        <pc:sldMkLst>
          <pc:docMk/>
          <pc:sldMk cId="1652832148" sldId="366"/>
        </pc:sldMkLst>
        <pc:picChg chg="mod">
          <ac:chgData name="Mishra, GokulBallava (Gokul Ballava)" userId="S::gomishra@amd.com::c29c3c31-aeb2-4fc2-9ab4-dd794090445c" providerId="AD" clId="Web-{048E6827-A921-4071-264D-3058E246978E}" dt="2025-07-12T05:54:09.701" v="2" actId="1076"/>
          <ac:picMkLst>
            <pc:docMk/>
            <pc:sldMk cId="1652832148" sldId="366"/>
            <ac:picMk id="8" creationId="{EB73D7B3-8F13-DAE7-4FD2-8363840BACED}"/>
          </ac:picMkLst>
        </pc:picChg>
        <pc:picChg chg="mod">
          <ac:chgData name="Mishra, GokulBallava (Gokul Ballava)" userId="S::gomishra@amd.com::c29c3c31-aeb2-4fc2-9ab4-dd794090445c" providerId="AD" clId="Web-{048E6827-A921-4071-264D-3058E246978E}" dt="2025-07-12T05:54:10.420" v="3" actId="1076"/>
          <ac:picMkLst>
            <pc:docMk/>
            <pc:sldMk cId="1652832148" sldId="366"/>
            <ac:picMk id="11" creationId="{01C16F74-B97E-ECAC-7C4C-F8930F1FF8F5}"/>
          </ac:picMkLst>
        </pc:picChg>
      </pc:sldChg>
    </pc:docChg>
  </pc:docChgLst>
  <pc:docChgLst>
    <pc:chgData name="Sirra, Ajith" userId="6dfea898-4bec-4cf3-8426-05d4ad2f6ade" providerId="ADAL" clId="{8F8DC3E1-08DA-4971-BFAA-D0CDE3A19997}"/>
    <pc:docChg chg="undo redo custSel addSld delSld modSld sldOrd">
      <pc:chgData name="Sirra, Ajith" userId="6dfea898-4bec-4cf3-8426-05d4ad2f6ade" providerId="ADAL" clId="{8F8DC3E1-08DA-4971-BFAA-D0CDE3A19997}" dt="2025-07-19T08:26:45.865" v="6045"/>
      <pc:docMkLst>
        <pc:docMk/>
      </pc:docMkLst>
      <pc:sldChg chg="addSp delSp modSp add del mod">
        <pc:chgData name="Sirra, Ajith" userId="6dfea898-4bec-4cf3-8426-05d4ad2f6ade" providerId="ADAL" clId="{8F8DC3E1-08DA-4971-BFAA-D0CDE3A19997}" dt="2025-07-16T17:48:13.206" v="5703" actId="47"/>
        <pc:sldMkLst>
          <pc:docMk/>
          <pc:sldMk cId="0" sldId="256"/>
        </pc:sldMkLst>
      </pc:sldChg>
      <pc:sldChg chg="addSp delSp modSp mod ord">
        <pc:chgData name="Sirra, Ajith" userId="6dfea898-4bec-4cf3-8426-05d4ad2f6ade" providerId="ADAL" clId="{8F8DC3E1-08DA-4971-BFAA-D0CDE3A19997}" dt="2025-07-19T08:26:45.865" v="6045"/>
        <pc:sldMkLst>
          <pc:docMk/>
          <pc:sldMk cId="2641800033" sldId="260"/>
        </pc:sldMkLst>
        <pc:spChg chg="add mod">
          <ac:chgData name="Sirra, Ajith" userId="6dfea898-4bec-4cf3-8426-05d4ad2f6ade" providerId="ADAL" clId="{8F8DC3E1-08DA-4971-BFAA-D0CDE3A19997}" dt="2025-07-09T08:20:05.047" v="799" actId="14100"/>
          <ac:spMkLst>
            <pc:docMk/>
            <pc:sldMk cId="2641800033" sldId="260"/>
            <ac:spMk id="3" creationId="{0DC315C5-D0A0-986F-360D-C8A450EB1EBE}"/>
          </ac:spMkLst>
        </pc:spChg>
        <pc:spChg chg="add mod">
          <ac:chgData name="Sirra, Ajith" userId="6dfea898-4bec-4cf3-8426-05d4ad2f6ade" providerId="ADAL" clId="{8F8DC3E1-08DA-4971-BFAA-D0CDE3A19997}" dt="2025-07-09T08:06:42.488" v="429" actId="1076"/>
          <ac:spMkLst>
            <pc:docMk/>
            <pc:sldMk cId="2641800033" sldId="260"/>
            <ac:spMk id="5" creationId="{1379B292-A83A-D27C-72CB-32878D4ADB83}"/>
          </ac:spMkLst>
        </pc:spChg>
        <pc:spChg chg="mod">
          <ac:chgData name="Sirra, Ajith" userId="6dfea898-4bec-4cf3-8426-05d4ad2f6ade" providerId="ADAL" clId="{8F8DC3E1-08DA-4971-BFAA-D0CDE3A19997}" dt="2025-07-09T08:11:01.333" v="458" actId="1076"/>
          <ac:spMkLst>
            <pc:docMk/>
            <pc:sldMk cId="2641800033" sldId="260"/>
            <ac:spMk id="10" creationId="{C38A30AB-CB11-9626-2C11-F9FF8492D030}"/>
          </ac:spMkLst>
        </pc:spChg>
        <pc:picChg chg="add mod">
          <ac:chgData name="Sirra, Ajith" userId="6dfea898-4bec-4cf3-8426-05d4ad2f6ade" providerId="ADAL" clId="{8F8DC3E1-08DA-4971-BFAA-D0CDE3A19997}" dt="2025-07-09T16:19:28.274" v="3405" actId="14100"/>
          <ac:picMkLst>
            <pc:docMk/>
            <pc:sldMk cId="2641800033" sldId="260"/>
            <ac:picMk id="8" creationId="{21BC3D48-2402-1DF5-B1A4-9FCE5859CAC9}"/>
          </ac:picMkLst>
        </pc:picChg>
        <pc:picChg chg="add mod">
          <ac:chgData name="Sirra, Ajith" userId="6dfea898-4bec-4cf3-8426-05d4ad2f6ade" providerId="ADAL" clId="{8F8DC3E1-08DA-4971-BFAA-D0CDE3A19997}" dt="2025-07-09T16:19:35.308" v="3407" actId="1076"/>
          <ac:picMkLst>
            <pc:docMk/>
            <pc:sldMk cId="2641800033" sldId="260"/>
            <ac:picMk id="11" creationId="{A2361A97-3E2D-B6B0-E7D8-97C841EF088F}"/>
          </ac:picMkLst>
        </pc:picChg>
      </pc:sldChg>
      <pc:sldChg chg="modSp mod ord">
        <pc:chgData name="Sirra, Ajith" userId="6dfea898-4bec-4cf3-8426-05d4ad2f6ade" providerId="ADAL" clId="{8F8DC3E1-08DA-4971-BFAA-D0CDE3A19997}" dt="2025-07-12T08:44:31.535" v="4075"/>
        <pc:sldMkLst>
          <pc:docMk/>
          <pc:sldMk cId="3946704177" sldId="261"/>
        </pc:sldMkLst>
        <pc:spChg chg="mod">
          <ac:chgData name="Sirra, Ajith" userId="6dfea898-4bec-4cf3-8426-05d4ad2f6ade" providerId="ADAL" clId="{8F8DC3E1-08DA-4971-BFAA-D0CDE3A19997}" dt="2025-07-09T16:07:42.937" v="3284" actId="1076"/>
          <ac:spMkLst>
            <pc:docMk/>
            <pc:sldMk cId="3946704177" sldId="261"/>
            <ac:spMk id="2" creationId="{563E32E3-3A55-4D58-B784-C17FA0A3AAFF}"/>
          </ac:spMkLst>
        </pc:spChg>
        <pc:graphicFrameChg chg="mod modGraphic">
          <ac:chgData name="Sirra, Ajith" userId="6dfea898-4bec-4cf3-8426-05d4ad2f6ade" providerId="ADAL" clId="{8F8DC3E1-08DA-4971-BFAA-D0CDE3A19997}" dt="2025-07-12T08:44:31.535" v="4075"/>
          <ac:graphicFrameMkLst>
            <pc:docMk/>
            <pc:sldMk cId="3946704177" sldId="261"/>
            <ac:graphicFrameMk id="14" creationId="{D52A2159-A275-D6CA-FCCE-3E081C0A0B0D}"/>
          </ac:graphicFrameMkLst>
        </pc:graphicFrameChg>
      </pc:sldChg>
      <pc:sldChg chg="del">
        <pc:chgData name="Sirra, Ajith" userId="6dfea898-4bec-4cf3-8426-05d4ad2f6ade" providerId="ADAL" clId="{8F8DC3E1-08DA-4971-BFAA-D0CDE3A19997}" dt="2025-07-09T09:19:36.210" v="1926" actId="47"/>
        <pc:sldMkLst>
          <pc:docMk/>
          <pc:sldMk cId="3767730382" sldId="279"/>
        </pc:sldMkLst>
      </pc:sldChg>
      <pc:sldChg chg="add del">
        <pc:chgData name="Sirra, Ajith" userId="6dfea898-4bec-4cf3-8426-05d4ad2f6ade" providerId="ADAL" clId="{8F8DC3E1-08DA-4971-BFAA-D0CDE3A19997}" dt="2025-07-09T09:20:06.579" v="1945" actId="47"/>
        <pc:sldMkLst>
          <pc:docMk/>
          <pc:sldMk cId="2897248901" sldId="283"/>
        </pc:sldMkLst>
      </pc:sldChg>
      <pc:sldChg chg="del">
        <pc:chgData name="Sirra, Ajith" userId="6dfea898-4bec-4cf3-8426-05d4ad2f6ade" providerId="ADAL" clId="{8F8DC3E1-08DA-4971-BFAA-D0CDE3A19997}" dt="2025-07-09T09:20:10.444" v="1947" actId="47"/>
        <pc:sldMkLst>
          <pc:docMk/>
          <pc:sldMk cId="2859063927" sldId="284"/>
        </pc:sldMkLst>
      </pc:sldChg>
      <pc:sldChg chg="del">
        <pc:chgData name="Sirra, Ajith" userId="6dfea898-4bec-4cf3-8426-05d4ad2f6ade" providerId="ADAL" clId="{8F8DC3E1-08DA-4971-BFAA-D0CDE3A19997}" dt="2025-07-09T09:20:15.041" v="1952" actId="47"/>
        <pc:sldMkLst>
          <pc:docMk/>
          <pc:sldMk cId="2459816499" sldId="306"/>
        </pc:sldMkLst>
      </pc:sldChg>
      <pc:sldChg chg="del">
        <pc:chgData name="Sirra, Ajith" userId="6dfea898-4bec-4cf3-8426-05d4ad2f6ade" providerId="ADAL" clId="{8F8DC3E1-08DA-4971-BFAA-D0CDE3A19997}" dt="2025-07-09T09:19:44.860" v="1932" actId="47"/>
        <pc:sldMkLst>
          <pc:docMk/>
          <pc:sldMk cId="1307113184" sldId="307"/>
        </pc:sldMkLst>
      </pc:sldChg>
      <pc:sldChg chg="del">
        <pc:chgData name="Sirra, Ajith" userId="6dfea898-4bec-4cf3-8426-05d4ad2f6ade" providerId="ADAL" clId="{8F8DC3E1-08DA-4971-BFAA-D0CDE3A19997}" dt="2025-07-09T09:20:13.186" v="1949" actId="47"/>
        <pc:sldMkLst>
          <pc:docMk/>
          <pc:sldMk cId="1915425479" sldId="320"/>
        </pc:sldMkLst>
      </pc:sldChg>
      <pc:sldChg chg="del">
        <pc:chgData name="Sirra, Ajith" userId="6dfea898-4bec-4cf3-8426-05d4ad2f6ade" providerId="ADAL" clId="{8F8DC3E1-08DA-4971-BFAA-D0CDE3A19997}" dt="2025-07-09T09:19:41.861" v="1928" actId="47"/>
        <pc:sldMkLst>
          <pc:docMk/>
          <pc:sldMk cId="2940215167" sldId="323"/>
        </pc:sldMkLst>
      </pc:sldChg>
      <pc:sldChg chg="del">
        <pc:chgData name="Sirra, Ajith" userId="6dfea898-4bec-4cf3-8426-05d4ad2f6ade" providerId="ADAL" clId="{8F8DC3E1-08DA-4971-BFAA-D0CDE3A19997}" dt="2025-07-09T09:20:11.430" v="1948" actId="47"/>
        <pc:sldMkLst>
          <pc:docMk/>
          <pc:sldMk cId="4004025476" sldId="328"/>
        </pc:sldMkLst>
      </pc:sldChg>
      <pc:sldChg chg="modSp mod ord">
        <pc:chgData name="Sirra, Ajith" userId="6dfea898-4bec-4cf3-8426-05d4ad2f6ade" providerId="ADAL" clId="{8F8DC3E1-08DA-4971-BFAA-D0CDE3A19997}" dt="2025-07-19T07:40:10.825" v="5987" actId="20577"/>
        <pc:sldMkLst>
          <pc:docMk/>
          <pc:sldMk cId="2633760708" sldId="329"/>
        </pc:sldMkLst>
        <pc:graphicFrameChg chg="mod">
          <ac:chgData name="Sirra, Ajith" userId="6dfea898-4bec-4cf3-8426-05d4ad2f6ade" providerId="ADAL" clId="{8F8DC3E1-08DA-4971-BFAA-D0CDE3A19997}" dt="2025-07-19T07:40:10.825" v="5987" actId="20577"/>
          <ac:graphicFrameMkLst>
            <pc:docMk/>
            <pc:sldMk cId="2633760708" sldId="329"/>
            <ac:graphicFrameMk id="6" creationId="{D3E24F5A-6ED2-BBE2-5678-4E06683E0F28}"/>
          </ac:graphicFrameMkLst>
        </pc:graphicFrameChg>
      </pc:sldChg>
      <pc:sldChg chg="addSp delSp modSp del mod">
        <pc:chgData name="Sirra, Ajith" userId="6dfea898-4bec-4cf3-8426-05d4ad2f6ade" providerId="ADAL" clId="{8F8DC3E1-08DA-4971-BFAA-D0CDE3A19997}" dt="2025-07-09T07:48:16.372" v="273" actId="47"/>
        <pc:sldMkLst>
          <pc:docMk/>
          <pc:sldMk cId="2105013374" sldId="330"/>
        </pc:sldMkLst>
      </pc:sldChg>
      <pc:sldChg chg="addSp delSp modSp mod">
        <pc:chgData name="Sirra, Ajith" userId="6dfea898-4bec-4cf3-8426-05d4ad2f6ade" providerId="ADAL" clId="{8F8DC3E1-08DA-4971-BFAA-D0CDE3A19997}" dt="2025-07-19T07:18:53.826" v="5847" actId="27636"/>
        <pc:sldMkLst>
          <pc:docMk/>
          <pc:sldMk cId="3154198491" sldId="331"/>
        </pc:sldMkLst>
        <pc:spChg chg="mod">
          <ac:chgData name="Sirra, Ajith" userId="6dfea898-4bec-4cf3-8426-05d4ad2f6ade" providerId="ADAL" clId="{8F8DC3E1-08DA-4971-BFAA-D0CDE3A19997}" dt="2025-07-19T07:18:39.085" v="5833" actId="20577"/>
          <ac:spMkLst>
            <pc:docMk/>
            <pc:sldMk cId="3154198491" sldId="331"/>
            <ac:spMk id="7" creationId="{C121ACEF-AE85-C82B-5F45-CD89BFA85967}"/>
          </ac:spMkLst>
        </pc:spChg>
        <pc:spChg chg="mod">
          <ac:chgData name="Sirra, Ajith" userId="6dfea898-4bec-4cf3-8426-05d4ad2f6ade" providerId="ADAL" clId="{8F8DC3E1-08DA-4971-BFAA-D0CDE3A19997}" dt="2025-07-19T07:18:53.826" v="5847" actId="27636"/>
          <ac:spMkLst>
            <pc:docMk/>
            <pc:sldMk cId="3154198491" sldId="331"/>
            <ac:spMk id="9" creationId="{158B7A50-E182-62B2-ADC0-31DB93C96219}"/>
          </ac:spMkLst>
        </pc:spChg>
        <pc:picChg chg="add del">
          <ac:chgData name="Sirra, Ajith" userId="6dfea898-4bec-4cf3-8426-05d4ad2f6ade" providerId="ADAL" clId="{8F8DC3E1-08DA-4971-BFAA-D0CDE3A19997}" dt="2025-07-09T16:18:57.713" v="3403" actId="478"/>
          <ac:picMkLst>
            <pc:docMk/>
            <pc:sldMk cId="3154198491" sldId="331"/>
            <ac:picMk id="3" creationId="{3D5015E4-D26E-A4C7-6D1F-3AE7F536F898}"/>
          </ac:picMkLst>
        </pc:picChg>
      </pc:sldChg>
      <pc:sldChg chg="del">
        <pc:chgData name="Sirra, Ajith" userId="6dfea898-4bec-4cf3-8426-05d4ad2f6ade" providerId="ADAL" clId="{8F8DC3E1-08DA-4971-BFAA-D0CDE3A19997}" dt="2025-07-09T09:20:09.236" v="1946" actId="47"/>
        <pc:sldMkLst>
          <pc:docMk/>
          <pc:sldMk cId="2926518577" sldId="332"/>
        </pc:sldMkLst>
      </pc:sldChg>
      <pc:sldChg chg="del">
        <pc:chgData name="Sirra, Ajith" userId="6dfea898-4bec-4cf3-8426-05d4ad2f6ade" providerId="ADAL" clId="{8F8DC3E1-08DA-4971-BFAA-D0CDE3A19997}" dt="2025-07-09T16:07:57.614" v="3285" actId="47"/>
        <pc:sldMkLst>
          <pc:docMk/>
          <pc:sldMk cId="957186469" sldId="333"/>
        </pc:sldMkLst>
      </pc:sldChg>
      <pc:sldChg chg="del">
        <pc:chgData name="Sirra, Ajith" userId="6dfea898-4bec-4cf3-8426-05d4ad2f6ade" providerId="ADAL" clId="{8F8DC3E1-08DA-4971-BFAA-D0CDE3A19997}" dt="2025-07-09T09:19:40.499" v="1927" actId="47"/>
        <pc:sldMkLst>
          <pc:docMk/>
          <pc:sldMk cId="3908955170" sldId="334"/>
        </pc:sldMkLst>
      </pc:sldChg>
      <pc:sldChg chg="del">
        <pc:chgData name="Sirra, Ajith" userId="6dfea898-4bec-4cf3-8426-05d4ad2f6ade" providerId="ADAL" clId="{8F8DC3E1-08DA-4971-BFAA-D0CDE3A19997}" dt="2025-07-09T16:07:57.614" v="3286" actId="47"/>
        <pc:sldMkLst>
          <pc:docMk/>
          <pc:sldMk cId="3363088599" sldId="335"/>
        </pc:sldMkLst>
      </pc:sldChg>
      <pc:sldChg chg="del">
        <pc:chgData name="Sirra, Ajith" userId="6dfea898-4bec-4cf3-8426-05d4ad2f6ade" providerId="ADAL" clId="{8F8DC3E1-08DA-4971-BFAA-D0CDE3A19997}" dt="2025-07-09T09:19:44.067" v="1931" actId="47"/>
        <pc:sldMkLst>
          <pc:docMk/>
          <pc:sldMk cId="3574514445" sldId="336"/>
        </pc:sldMkLst>
      </pc:sldChg>
      <pc:sldChg chg="del">
        <pc:chgData name="Sirra, Ajith" userId="6dfea898-4bec-4cf3-8426-05d4ad2f6ade" providerId="ADAL" clId="{8F8DC3E1-08DA-4971-BFAA-D0CDE3A19997}" dt="2025-07-09T09:19:42.588" v="1929" actId="47"/>
        <pc:sldMkLst>
          <pc:docMk/>
          <pc:sldMk cId="1933644442" sldId="337"/>
        </pc:sldMkLst>
      </pc:sldChg>
      <pc:sldChg chg="del">
        <pc:chgData name="Sirra, Ajith" userId="6dfea898-4bec-4cf3-8426-05d4ad2f6ade" providerId="ADAL" clId="{8F8DC3E1-08DA-4971-BFAA-D0CDE3A19997}" dt="2025-07-09T09:19:43.556" v="1930" actId="47"/>
        <pc:sldMkLst>
          <pc:docMk/>
          <pc:sldMk cId="2835214402" sldId="338"/>
        </pc:sldMkLst>
      </pc:sldChg>
      <pc:sldChg chg="del">
        <pc:chgData name="Sirra, Ajith" userId="6dfea898-4bec-4cf3-8426-05d4ad2f6ade" providerId="ADAL" clId="{8F8DC3E1-08DA-4971-BFAA-D0CDE3A19997}" dt="2025-07-09T09:20:14.449" v="1951" actId="47"/>
        <pc:sldMkLst>
          <pc:docMk/>
          <pc:sldMk cId="2395248507" sldId="339"/>
        </pc:sldMkLst>
      </pc:sldChg>
      <pc:sldChg chg="del">
        <pc:chgData name="Sirra, Ajith" userId="6dfea898-4bec-4cf3-8426-05d4ad2f6ade" providerId="ADAL" clId="{8F8DC3E1-08DA-4971-BFAA-D0CDE3A19997}" dt="2025-07-09T09:20:13.931" v="1950" actId="47"/>
        <pc:sldMkLst>
          <pc:docMk/>
          <pc:sldMk cId="4226953983" sldId="340"/>
        </pc:sldMkLst>
      </pc:sldChg>
      <pc:sldChg chg="del">
        <pc:chgData name="Sirra, Ajith" userId="6dfea898-4bec-4cf3-8426-05d4ad2f6ade" providerId="ADAL" clId="{8F8DC3E1-08DA-4971-BFAA-D0CDE3A19997}" dt="2025-07-09T09:19:46.609" v="1933" actId="47"/>
        <pc:sldMkLst>
          <pc:docMk/>
          <pc:sldMk cId="4271314702" sldId="341"/>
        </pc:sldMkLst>
      </pc:sldChg>
      <pc:sldChg chg="addSp modSp del mod">
        <pc:chgData name="Sirra, Ajith" userId="6dfea898-4bec-4cf3-8426-05d4ad2f6ade" providerId="ADAL" clId="{8F8DC3E1-08DA-4971-BFAA-D0CDE3A19997}" dt="2025-07-09T07:48:15.664" v="272" actId="47"/>
        <pc:sldMkLst>
          <pc:docMk/>
          <pc:sldMk cId="1215175596" sldId="342"/>
        </pc:sldMkLst>
      </pc:sldChg>
      <pc:sldChg chg="del">
        <pc:chgData name="Sirra, Ajith" userId="6dfea898-4bec-4cf3-8426-05d4ad2f6ade" providerId="ADAL" clId="{8F8DC3E1-08DA-4971-BFAA-D0CDE3A19997}" dt="2025-07-09T09:19:47.445" v="1934" actId="47"/>
        <pc:sldMkLst>
          <pc:docMk/>
          <pc:sldMk cId="1931685695" sldId="343"/>
        </pc:sldMkLst>
      </pc:sldChg>
      <pc:sldChg chg="del">
        <pc:chgData name="Sirra, Ajith" userId="6dfea898-4bec-4cf3-8426-05d4ad2f6ade" providerId="ADAL" clId="{8F8DC3E1-08DA-4971-BFAA-D0CDE3A19997}" dt="2025-07-09T09:19:48.223" v="1935" actId="47"/>
        <pc:sldMkLst>
          <pc:docMk/>
          <pc:sldMk cId="3897383341" sldId="344"/>
        </pc:sldMkLst>
      </pc:sldChg>
      <pc:sldChg chg="add del">
        <pc:chgData name="Sirra, Ajith" userId="6dfea898-4bec-4cf3-8426-05d4ad2f6ade" providerId="ADAL" clId="{8F8DC3E1-08DA-4971-BFAA-D0CDE3A19997}" dt="2025-07-09T09:19:56.845" v="1938" actId="47"/>
        <pc:sldMkLst>
          <pc:docMk/>
          <pc:sldMk cId="276537086" sldId="345"/>
        </pc:sldMkLst>
      </pc:sldChg>
      <pc:sldChg chg="del">
        <pc:chgData name="Sirra, Ajith" userId="6dfea898-4bec-4cf3-8426-05d4ad2f6ade" providerId="ADAL" clId="{8F8DC3E1-08DA-4971-BFAA-D0CDE3A19997}" dt="2025-07-09T09:19:57.550" v="1939" actId="47"/>
        <pc:sldMkLst>
          <pc:docMk/>
          <pc:sldMk cId="1043087462" sldId="346"/>
        </pc:sldMkLst>
      </pc:sldChg>
      <pc:sldChg chg="del">
        <pc:chgData name="Sirra, Ajith" userId="6dfea898-4bec-4cf3-8426-05d4ad2f6ade" providerId="ADAL" clId="{8F8DC3E1-08DA-4971-BFAA-D0CDE3A19997}" dt="2025-07-09T09:19:58.817" v="1940" actId="47"/>
        <pc:sldMkLst>
          <pc:docMk/>
          <pc:sldMk cId="1863375658" sldId="347"/>
        </pc:sldMkLst>
      </pc:sldChg>
      <pc:sldChg chg="del">
        <pc:chgData name="Sirra, Ajith" userId="6dfea898-4bec-4cf3-8426-05d4ad2f6ade" providerId="ADAL" clId="{8F8DC3E1-08DA-4971-BFAA-D0CDE3A19997}" dt="2025-07-09T09:20:00.161" v="1941" actId="47"/>
        <pc:sldMkLst>
          <pc:docMk/>
          <pc:sldMk cId="3779489114" sldId="348"/>
        </pc:sldMkLst>
      </pc:sldChg>
      <pc:sldChg chg="del">
        <pc:chgData name="Sirra, Ajith" userId="6dfea898-4bec-4cf3-8426-05d4ad2f6ade" providerId="ADAL" clId="{8F8DC3E1-08DA-4971-BFAA-D0CDE3A19997}" dt="2025-07-09T09:20:03.120" v="1943" actId="47"/>
        <pc:sldMkLst>
          <pc:docMk/>
          <pc:sldMk cId="2788144821" sldId="349"/>
        </pc:sldMkLst>
      </pc:sldChg>
      <pc:sldChg chg="add del">
        <pc:chgData name="Sirra, Ajith" userId="6dfea898-4bec-4cf3-8426-05d4ad2f6ade" providerId="ADAL" clId="{8F8DC3E1-08DA-4971-BFAA-D0CDE3A19997}" dt="2025-07-09T09:20:01.707" v="1942" actId="47"/>
        <pc:sldMkLst>
          <pc:docMk/>
          <pc:sldMk cId="1201017199" sldId="350"/>
        </pc:sldMkLst>
      </pc:sldChg>
      <pc:sldChg chg="addSp delSp modSp add mod">
        <pc:chgData name="Sirra, Ajith" userId="6dfea898-4bec-4cf3-8426-05d4ad2f6ade" providerId="ADAL" clId="{8F8DC3E1-08DA-4971-BFAA-D0CDE3A19997}" dt="2025-07-09T09:20:28.942" v="1954" actId="2710"/>
        <pc:sldMkLst>
          <pc:docMk/>
          <pc:sldMk cId="2042690755" sldId="351"/>
        </pc:sldMkLst>
        <pc:spChg chg="add mod">
          <ac:chgData name="Sirra, Ajith" userId="6dfea898-4bec-4cf3-8426-05d4ad2f6ade" providerId="ADAL" clId="{8F8DC3E1-08DA-4971-BFAA-D0CDE3A19997}" dt="2025-07-09T09:20:28.942" v="1954" actId="2710"/>
          <ac:spMkLst>
            <pc:docMk/>
            <pc:sldMk cId="2042690755" sldId="351"/>
            <ac:spMk id="5" creationId="{C05969F6-B675-05D0-ED83-CD892DF97008}"/>
          </ac:spMkLst>
        </pc:spChg>
      </pc:sldChg>
      <pc:sldChg chg="add del">
        <pc:chgData name="Sirra, Ajith" userId="6dfea898-4bec-4cf3-8426-05d4ad2f6ade" providerId="ADAL" clId="{8F8DC3E1-08DA-4971-BFAA-D0CDE3A19997}" dt="2025-07-09T09:17:52.714" v="1913" actId="47"/>
        <pc:sldMkLst>
          <pc:docMk/>
          <pc:sldMk cId="3203605060" sldId="352"/>
        </pc:sldMkLst>
      </pc:sldChg>
      <pc:sldChg chg="addSp delSp modSp add mod">
        <pc:chgData name="Sirra, Ajith" userId="6dfea898-4bec-4cf3-8426-05d4ad2f6ade" providerId="ADAL" clId="{8F8DC3E1-08DA-4971-BFAA-D0CDE3A19997}" dt="2025-07-19T07:42:07.702" v="6043" actId="207"/>
        <pc:sldMkLst>
          <pc:docMk/>
          <pc:sldMk cId="552851822" sldId="353"/>
        </pc:sldMkLst>
        <pc:spChg chg="add mod">
          <ac:chgData name="Sirra, Ajith" userId="6dfea898-4bec-4cf3-8426-05d4ad2f6ade" providerId="ADAL" clId="{8F8DC3E1-08DA-4971-BFAA-D0CDE3A19997}" dt="2025-07-19T07:42:07.702" v="6043" actId="207"/>
          <ac:spMkLst>
            <pc:docMk/>
            <pc:sldMk cId="552851822" sldId="353"/>
            <ac:spMk id="2" creationId="{963E1518-97A7-5661-5A80-284C9074C14B}"/>
          </ac:spMkLst>
        </pc:spChg>
        <pc:spChg chg="mod">
          <ac:chgData name="Sirra, Ajith" userId="6dfea898-4bec-4cf3-8426-05d4ad2f6ade" providerId="ADAL" clId="{8F8DC3E1-08DA-4971-BFAA-D0CDE3A19997}" dt="2025-07-09T08:17:37.423" v="557" actId="1038"/>
          <ac:spMkLst>
            <pc:docMk/>
            <pc:sldMk cId="552851822" sldId="353"/>
            <ac:spMk id="5" creationId="{A6EB6163-5917-F7D6-8A60-248A741CFACE}"/>
          </ac:spMkLst>
        </pc:spChg>
        <pc:spChg chg="mod">
          <ac:chgData name="Sirra, Ajith" userId="6dfea898-4bec-4cf3-8426-05d4ad2f6ade" providerId="ADAL" clId="{8F8DC3E1-08DA-4971-BFAA-D0CDE3A19997}" dt="2025-07-09T08:11:38.596" v="474" actId="20577"/>
          <ac:spMkLst>
            <pc:docMk/>
            <pc:sldMk cId="552851822" sldId="353"/>
            <ac:spMk id="10" creationId="{FBEC5DC2-BC98-B30E-FE5A-32CD4B0940C4}"/>
          </ac:spMkLst>
        </pc:spChg>
        <pc:picChg chg="add mod">
          <ac:chgData name="Sirra, Ajith" userId="6dfea898-4bec-4cf3-8426-05d4ad2f6ade" providerId="ADAL" clId="{8F8DC3E1-08DA-4971-BFAA-D0CDE3A19997}" dt="2025-07-09T08:15:02.708" v="509" actId="1035"/>
          <ac:picMkLst>
            <pc:docMk/>
            <pc:sldMk cId="552851822" sldId="353"/>
            <ac:picMk id="14" creationId="{B83BEEA8-012C-C4F8-C7A2-8BC26D4F69E8}"/>
          </ac:picMkLst>
        </pc:picChg>
        <pc:picChg chg="add mod">
          <ac:chgData name="Sirra, Ajith" userId="6dfea898-4bec-4cf3-8426-05d4ad2f6ade" providerId="ADAL" clId="{8F8DC3E1-08DA-4971-BFAA-D0CDE3A19997}" dt="2025-07-09T08:18:52.011" v="746" actId="1036"/>
          <ac:picMkLst>
            <pc:docMk/>
            <pc:sldMk cId="552851822" sldId="353"/>
            <ac:picMk id="16" creationId="{A1E3F2CE-DAC7-C274-BE7E-8EC6CC1AD29E}"/>
          </ac:picMkLst>
        </pc:picChg>
        <pc:picChg chg="add mod">
          <ac:chgData name="Sirra, Ajith" userId="6dfea898-4bec-4cf3-8426-05d4ad2f6ade" providerId="ADAL" clId="{8F8DC3E1-08DA-4971-BFAA-D0CDE3A19997}" dt="2025-07-19T07:41:34.555" v="6026" actId="1035"/>
          <ac:picMkLst>
            <pc:docMk/>
            <pc:sldMk cId="552851822" sldId="353"/>
            <ac:picMk id="18" creationId="{44F18926-79A9-AC9C-D9FC-52EC4EC1B993}"/>
          </ac:picMkLst>
        </pc:picChg>
        <pc:picChg chg="add mod">
          <ac:chgData name="Sirra, Ajith" userId="6dfea898-4bec-4cf3-8426-05d4ad2f6ade" providerId="ADAL" clId="{8F8DC3E1-08DA-4971-BFAA-D0CDE3A19997}" dt="2025-07-09T08:18:54.076" v="756" actId="1036"/>
          <ac:picMkLst>
            <pc:docMk/>
            <pc:sldMk cId="552851822" sldId="353"/>
            <ac:picMk id="22" creationId="{6FABFCE2-14C8-77D5-8E84-A8A43379D8E4}"/>
          </ac:picMkLst>
        </pc:picChg>
        <pc:picChg chg="add mod">
          <ac:chgData name="Sirra, Ajith" userId="6dfea898-4bec-4cf3-8426-05d4ad2f6ade" providerId="ADAL" clId="{8F8DC3E1-08DA-4971-BFAA-D0CDE3A19997}" dt="2025-07-19T07:41:38.434" v="6031" actId="1035"/>
          <ac:picMkLst>
            <pc:docMk/>
            <pc:sldMk cId="552851822" sldId="353"/>
            <ac:picMk id="24" creationId="{02DCBFFB-2863-2FCE-2E5E-C8935192E754}"/>
          </ac:picMkLst>
        </pc:picChg>
      </pc:sldChg>
      <pc:sldChg chg="addSp delSp modSp add del mod ord">
        <pc:chgData name="Sirra, Ajith" userId="6dfea898-4bec-4cf3-8426-05d4ad2f6ade" providerId="ADAL" clId="{8F8DC3E1-08DA-4971-BFAA-D0CDE3A19997}" dt="2025-07-19T04:56:11.381" v="5748" actId="47"/>
        <pc:sldMkLst>
          <pc:docMk/>
          <pc:sldMk cId="1960742135" sldId="354"/>
        </pc:sldMkLst>
      </pc:sldChg>
      <pc:sldChg chg="addSp delSp modSp add mod ord">
        <pc:chgData name="Sirra, Ajith" userId="6dfea898-4bec-4cf3-8426-05d4ad2f6ade" providerId="ADAL" clId="{8F8DC3E1-08DA-4971-BFAA-D0CDE3A19997}" dt="2025-07-12T08:29:06.052" v="3904"/>
        <pc:sldMkLst>
          <pc:docMk/>
          <pc:sldMk cId="2495864667" sldId="355"/>
        </pc:sldMkLst>
        <pc:spChg chg="add mod">
          <ac:chgData name="Sirra, Ajith" userId="6dfea898-4bec-4cf3-8426-05d4ad2f6ade" providerId="ADAL" clId="{8F8DC3E1-08DA-4971-BFAA-D0CDE3A19997}" dt="2025-07-12T08:11:34.396" v="3834" actId="20577"/>
          <ac:spMkLst>
            <pc:docMk/>
            <pc:sldMk cId="2495864667" sldId="355"/>
            <ac:spMk id="9" creationId="{4BE2CCD1-CE28-5EAF-836F-A0760A0B596D}"/>
          </ac:spMkLst>
        </pc:spChg>
        <pc:spChg chg="mod">
          <ac:chgData name="Sirra, Ajith" userId="6dfea898-4bec-4cf3-8426-05d4ad2f6ade" providerId="ADAL" clId="{8F8DC3E1-08DA-4971-BFAA-D0CDE3A19997}" dt="2025-07-09T08:34:21.659" v="1164"/>
          <ac:spMkLst>
            <pc:docMk/>
            <pc:sldMk cId="2495864667" sldId="355"/>
            <ac:spMk id="10" creationId="{8BBA0A9C-4ADA-94CC-3CE4-571A074D4034}"/>
          </ac:spMkLst>
        </pc:spChg>
        <pc:picChg chg="add mod">
          <ac:chgData name="Sirra, Ajith" userId="6dfea898-4bec-4cf3-8426-05d4ad2f6ade" providerId="ADAL" clId="{8F8DC3E1-08DA-4971-BFAA-D0CDE3A19997}" dt="2025-07-09T08:41:57.888" v="1545" actId="1036"/>
          <ac:picMkLst>
            <pc:docMk/>
            <pc:sldMk cId="2495864667" sldId="355"/>
            <ac:picMk id="3" creationId="{5C6CC2AE-C6DF-5AAF-DFCC-3B7F0411D5FA}"/>
          </ac:picMkLst>
        </pc:picChg>
        <pc:picChg chg="add mod">
          <ac:chgData name="Sirra, Ajith" userId="6dfea898-4bec-4cf3-8426-05d4ad2f6ade" providerId="ADAL" clId="{8F8DC3E1-08DA-4971-BFAA-D0CDE3A19997}" dt="2025-07-12T04:44:33.792" v="3746" actId="1036"/>
          <ac:picMkLst>
            <pc:docMk/>
            <pc:sldMk cId="2495864667" sldId="355"/>
            <ac:picMk id="4" creationId="{EA94662F-7939-9C63-4C8F-18D20AE5E8CA}"/>
          </ac:picMkLst>
        </pc:picChg>
        <pc:picChg chg="add mod">
          <ac:chgData name="Sirra, Ajith" userId="6dfea898-4bec-4cf3-8426-05d4ad2f6ade" providerId="ADAL" clId="{8F8DC3E1-08DA-4971-BFAA-D0CDE3A19997}" dt="2025-07-09T08:42:02.696" v="1546" actId="1076"/>
          <ac:picMkLst>
            <pc:docMk/>
            <pc:sldMk cId="2495864667" sldId="355"/>
            <ac:picMk id="18" creationId="{28A402D4-8817-493F-3040-573D30BBFD77}"/>
          </ac:picMkLst>
        </pc:picChg>
      </pc:sldChg>
      <pc:sldChg chg="addSp delSp modSp add mod">
        <pc:chgData name="Sirra, Ajith" userId="6dfea898-4bec-4cf3-8426-05d4ad2f6ade" providerId="ADAL" clId="{8F8DC3E1-08DA-4971-BFAA-D0CDE3A19997}" dt="2025-07-12T08:34:37.168" v="3916" actId="14100"/>
        <pc:sldMkLst>
          <pc:docMk/>
          <pc:sldMk cId="395423050" sldId="356"/>
        </pc:sldMkLst>
        <pc:spChg chg="mod">
          <ac:chgData name="Sirra, Ajith" userId="6dfea898-4bec-4cf3-8426-05d4ad2f6ade" providerId="ADAL" clId="{8F8DC3E1-08DA-4971-BFAA-D0CDE3A19997}" dt="2025-07-12T08:34:31.093" v="3914" actId="404"/>
          <ac:spMkLst>
            <pc:docMk/>
            <pc:sldMk cId="395423050" sldId="356"/>
            <ac:spMk id="9" creationId="{2582D3E0-E927-B65B-9242-482786A33784}"/>
          </ac:spMkLst>
        </pc:spChg>
        <pc:spChg chg="mod">
          <ac:chgData name="Sirra, Ajith" userId="6dfea898-4bec-4cf3-8426-05d4ad2f6ade" providerId="ADAL" clId="{8F8DC3E1-08DA-4971-BFAA-D0CDE3A19997}" dt="2025-07-09T08:43:19.919" v="1548"/>
          <ac:spMkLst>
            <pc:docMk/>
            <pc:sldMk cId="395423050" sldId="356"/>
            <ac:spMk id="10" creationId="{81F90D26-5E7B-C862-573E-5DCE7939B8B1}"/>
          </ac:spMkLst>
        </pc:spChg>
        <pc:spChg chg="add mod">
          <ac:chgData name="Sirra, Ajith" userId="6dfea898-4bec-4cf3-8426-05d4ad2f6ade" providerId="ADAL" clId="{8F8DC3E1-08DA-4971-BFAA-D0CDE3A19997}" dt="2025-07-09T08:49:02.234" v="1621" actId="20577"/>
          <ac:spMkLst>
            <pc:docMk/>
            <pc:sldMk cId="395423050" sldId="356"/>
            <ac:spMk id="11" creationId="{B0AA1D20-147B-8116-C9F5-EDE51B119DDD}"/>
          </ac:spMkLst>
        </pc:spChg>
        <pc:picChg chg="add mod">
          <ac:chgData name="Sirra, Ajith" userId="6dfea898-4bec-4cf3-8426-05d4ad2f6ade" providerId="ADAL" clId="{8F8DC3E1-08DA-4971-BFAA-D0CDE3A19997}" dt="2025-07-12T08:34:37.168" v="3916" actId="14100"/>
          <ac:picMkLst>
            <pc:docMk/>
            <pc:sldMk cId="395423050" sldId="356"/>
            <ac:picMk id="3" creationId="{403A8D76-2775-1E7F-5B1D-85FC7651860B}"/>
          </ac:picMkLst>
        </pc:picChg>
        <pc:picChg chg="add mod">
          <ac:chgData name="Sirra, Ajith" userId="6dfea898-4bec-4cf3-8426-05d4ad2f6ade" providerId="ADAL" clId="{8F8DC3E1-08DA-4971-BFAA-D0CDE3A19997}" dt="2025-07-09T08:54:30.145" v="1665" actId="1076"/>
          <ac:picMkLst>
            <pc:docMk/>
            <pc:sldMk cId="395423050" sldId="356"/>
            <ac:picMk id="4" creationId="{88C32179-D610-C823-1E86-D7C952372B5F}"/>
          </ac:picMkLst>
        </pc:picChg>
        <pc:picChg chg="add mod">
          <ac:chgData name="Sirra, Ajith" userId="6dfea898-4bec-4cf3-8426-05d4ad2f6ade" providerId="ADAL" clId="{8F8DC3E1-08DA-4971-BFAA-D0CDE3A19997}" dt="2025-07-09T08:54:19.469" v="1664" actId="1076"/>
          <ac:picMkLst>
            <pc:docMk/>
            <pc:sldMk cId="395423050" sldId="356"/>
            <ac:picMk id="17" creationId="{EABD9A44-AC7A-994E-D228-F2CE1C2F8670}"/>
          </ac:picMkLst>
        </pc:picChg>
        <pc:picChg chg="add mod">
          <ac:chgData name="Sirra, Ajith" userId="6dfea898-4bec-4cf3-8426-05d4ad2f6ade" providerId="ADAL" clId="{8F8DC3E1-08DA-4971-BFAA-D0CDE3A19997}" dt="2025-07-09T08:54:13.956" v="1662" actId="1076"/>
          <ac:picMkLst>
            <pc:docMk/>
            <pc:sldMk cId="395423050" sldId="356"/>
            <ac:picMk id="20" creationId="{B65BA5B5-69FD-9915-3372-DCC30AEBCBDB}"/>
          </ac:picMkLst>
        </pc:picChg>
      </pc:sldChg>
      <pc:sldChg chg="addSp delSp modSp add mod ord">
        <pc:chgData name="Sirra, Ajith" userId="6dfea898-4bec-4cf3-8426-05d4ad2f6ade" providerId="ADAL" clId="{8F8DC3E1-08DA-4971-BFAA-D0CDE3A19997}" dt="2025-07-12T05:50:40.610" v="3750" actId="1076"/>
        <pc:sldMkLst>
          <pc:docMk/>
          <pc:sldMk cId="3517820103" sldId="357"/>
        </pc:sldMkLst>
        <pc:spChg chg="mod">
          <ac:chgData name="Sirra, Ajith" userId="6dfea898-4bec-4cf3-8426-05d4ad2f6ade" providerId="ADAL" clId="{8F8DC3E1-08DA-4971-BFAA-D0CDE3A19997}" dt="2025-07-09T09:03:34.455" v="1813" actId="20577"/>
          <ac:spMkLst>
            <pc:docMk/>
            <pc:sldMk cId="3517820103" sldId="357"/>
            <ac:spMk id="9" creationId="{3D396DA5-8D61-F86D-99C7-2CCC1ED03B28}"/>
          </ac:spMkLst>
        </pc:spChg>
        <pc:spChg chg="mod">
          <ac:chgData name="Sirra, Ajith" userId="6dfea898-4bec-4cf3-8426-05d4ad2f6ade" providerId="ADAL" clId="{8F8DC3E1-08DA-4971-BFAA-D0CDE3A19997}" dt="2025-07-09T08:55:05.615" v="1674" actId="20577"/>
          <ac:spMkLst>
            <pc:docMk/>
            <pc:sldMk cId="3517820103" sldId="357"/>
            <ac:spMk id="10" creationId="{B8FF4D1A-CF2C-A07A-7896-4A49C2B1EAB4}"/>
          </ac:spMkLst>
        </pc:spChg>
        <pc:spChg chg="add mod">
          <ac:chgData name="Sirra, Ajith" userId="6dfea898-4bec-4cf3-8426-05d4ad2f6ade" providerId="ADAL" clId="{8F8DC3E1-08DA-4971-BFAA-D0CDE3A19997}" dt="2025-07-12T03:11:58.875" v="3735" actId="1076"/>
          <ac:spMkLst>
            <pc:docMk/>
            <pc:sldMk cId="3517820103" sldId="357"/>
            <ac:spMk id="12" creationId="{96ACAF25-DB99-5A28-673D-2DE03EB7B4FA}"/>
          </ac:spMkLst>
        </pc:spChg>
        <pc:spChg chg="add mod">
          <ac:chgData name="Sirra, Ajith" userId="6dfea898-4bec-4cf3-8426-05d4ad2f6ade" providerId="ADAL" clId="{8F8DC3E1-08DA-4971-BFAA-D0CDE3A19997}" dt="2025-07-12T05:50:40.610" v="3750" actId="1076"/>
          <ac:spMkLst>
            <pc:docMk/>
            <pc:sldMk cId="3517820103" sldId="357"/>
            <ac:spMk id="33" creationId="{BE6AF088-566D-12CC-B792-7B25C8EABC23}"/>
          </ac:spMkLst>
        </pc:spChg>
        <pc:spChg chg="add mod">
          <ac:chgData name="Sirra, Ajith" userId="6dfea898-4bec-4cf3-8426-05d4ad2f6ade" providerId="ADAL" clId="{8F8DC3E1-08DA-4971-BFAA-D0CDE3A19997}" dt="2025-07-12T05:50:40.610" v="3750" actId="1076"/>
          <ac:spMkLst>
            <pc:docMk/>
            <pc:sldMk cId="3517820103" sldId="357"/>
            <ac:spMk id="34" creationId="{E973472E-E6D0-64B5-534E-BDCAE176AA5F}"/>
          </ac:spMkLst>
        </pc:spChg>
        <pc:picChg chg="add mod">
          <ac:chgData name="Sirra, Ajith" userId="6dfea898-4bec-4cf3-8426-05d4ad2f6ade" providerId="ADAL" clId="{8F8DC3E1-08DA-4971-BFAA-D0CDE3A19997}" dt="2025-07-12T05:50:22.063" v="3749" actId="1076"/>
          <ac:picMkLst>
            <pc:docMk/>
            <pc:sldMk cId="3517820103" sldId="357"/>
            <ac:picMk id="7" creationId="{2E72CCDB-21DE-E8E8-558A-8F595E704A05}"/>
          </ac:picMkLst>
        </pc:picChg>
        <pc:picChg chg="add mod">
          <ac:chgData name="Sirra, Ajith" userId="6dfea898-4bec-4cf3-8426-05d4ad2f6ade" providerId="ADAL" clId="{8F8DC3E1-08DA-4971-BFAA-D0CDE3A19997}" dt="2025-07-12T05:50:40.610" v="3750" actId="1076"/>
          <ac:picMkLst>
            <pc:docMk/>
            <pc:sldMk cId="3517820103" sldId="357"/>
            <ac:picMk id="22" creationId="{307DB98B-A6CD-1089-4118-E769BBED3CE4}"/>
          </ac:picMkLst>
        </pc:picChg>
        <pc:picChg chg="add mod">
          <ac:chgData name="Sirra, Ajith" userId="6dfea898-4bec-4cf3-8426-05d4ad2f6ade" providerId="ADAL" clId="{8F8DC3E1-08DA-4971-BFAA-D0CDE3A19997}" dt="2025-07-12T05:50:40.610" v="3750" actId="1076"/>
          <ac:picMkLst>
            <pc:docMk/>
            <pc:sldMk cId="3517820103" sldId="357"/>
            <ac:picMk id="24" creationId="{D6384084-7792-54B2-F6AD-E561490E2A5A}"/>
          </ac:picMkLst>
        </pc:picChg>
        <pc:picChg chg="add mod">
          <ac:chgData name="Sirra, Ajith" userId="6dfea898-4bec-4cf3-8426-05d4ad2f6ade" providerId="ADAL" clId="{8F8DC3E1-08DA-4971-BFAA-D0CDE3A19997}" dt="2025-07-12T05:50:40.610" v="3750" actId="1076"/>
          <ac:picMkLst>
            <pc:docMk/>
            <pc:sldMk cId="3517820103" sldId="357"/>
            <ac:picMk id="32" creationId="{DE5FF201-7C55-F1C5-623B-3A495CAA1CC3}"/>
          </ac:picMkLst>
        </pc:picChg>
      </pc:sldChg>
      <pc:sldChg chg="addSp delSp modSp add mod ord">
        <pc:chgData name="Sirra, Ajith" userId="6dfea898-4bec-4cf3-8426-05d4ad2f6ade" providerId="ADAL" clId="{8F8DC3E1-08DA-4971-BFAA-D0CDE3A19997}" dt="2025-07-19T07:14:57.603" v="5827" actId="1035"/>
        <pc:sldMkLst>
          <pc:docMk/>
          <pc:sldMk cId="3973983111" sldId="358"/>
        </pc:sldMkLst>
        <pc:spChg chg="mod">
          <ac:chgData name="Sirra, Ajith" userId="6dfea898-4bec-4cf3-8426-05d4ad2f6ade" providerId="ADAL" clId="{8F8DC3E1-08DA-4971-BFAA-D0CDE3A19997}" dt="2025-07-10T16:45:23.910" v="3561" actId="403"/>
          <ac:spMkLst>
            <pc:docMk/>
            <pc:sldMk cId="3973983111" sldId="358"/>
            <ac:spMk id="9" creationId="{7C8478E2-A3F9-174C-5FDB-F25CFBA8F553}"/>
          </ac:spMkLst>
        </pc:spChg>
        <pc:picChg chg="add mod">
          <ac:chgData name="Sirra, Ajith" userId="6dfea898-4bec-4cf3-8426-05d4ad2f6ade" providerId="ADAL" clId="{8F8DC3E1-08DA-4971-BFAA-D0CDE3A19997}" dt="2025-07-12T03:07:15.063" v="3716" actId="1076"/>
          <ac:picMkLst>
            <pc:docMk/>
            <pc:sldMk cId="3973983111" sldId="358"/>
            <ac:picMk id="3" creationId="{4A41F83D-57CE-ABBF-79C7-9A8297102EF1}"/>
          </ac:picMkLst>
        </pc:picChg>
        <pc:picChg chg="add mod">
          <ac:chgData name="Sirra, Ajith" userId="6dfea898-4bec-4cf3-8426-05d4ad2f6ade" providerId="ADAL" clId="{8F8DC3E1-08DA-4971-BFAA-D0CDE3A19997}" dt="2025-07-10T16:45:17.388" v="3559" actId="1076"/>
          <ac:picMkLst>
            <pc:docMk/>
            <pc:sldMk cId="3973983111" sldId="358"/>
            <ac:picMk id="4" creationId="{4F41CEBA-EB45-2268-B693-F83541DD9710}"/>
          </ac:picMkLst>
        </pc:picChg>
        <pc:picChg chg="add mod">
          <ac:chgData name="Sirra, Ajith" userId="6dfea898-4bec-4cf3-8426-05d4ad2f6ade" providerId="ADAL" clId="{8F8DC3E1-08DA-4971-BFAA-D0CDE3A19997}" dt="2025-07-09T09:17:34.502" v="1909" actId="1076"/>
          <ac:picMkLst>
            <pc:docMk/>
            <pc:sldMk cId="3973983111" sldId="358"/>
            <ac:picMk id="6" creationId="{815ABD5B-055F-CFF1-9333-BD1DFA2435A4}"/>
          </ac:picMkLst>
        </pc:picChg>
        <pc:picChg chg="add mod">
          <ac:chgData name="Sirra, Ajith" userId="6dfea898-4bec-4cf3-8426-05d4ad2f6ade" providerId="ADAL" clId="{8F8DC3E1-08DA-4971-BFAA-D0CDE3A19997}" dt="2025-07-09T09:17:43.676" v="1912" actId="1076"/>
          <ac:picMkLst>
            <pc:docMk/>
            <pc:sldMk cId="3973983111" sldId="358"/>
            <ac:picMk id="11" creationId="{DF110946-69A5-FA0E-5159-F5380A6DDFB4}"/>
          </ac:picMkLst>
        </pc:picChg>
        <pc:picChg chg="add mod">
          <ac:chgData name="Sirra, Ajith" userId="6dfea898-4bec-4cf3-8426-05d4ad2f6ade" providerId="ADAL" clId="{8F8DC3E1-08DA-4971-BFAA-D0CDE3A19997}" dt="2025-07-12T03:07:23.338" v="3719" actId="1076"/>
          <ac:picMkLst>
            <pc:docMk/>
            <pc:sldMk cId="3973983111" sldId="358"/>
            <ac:picMk id="12" creationId="{15731F4D-3641-8EAA-4878-D4A9B41A2F18}"/>
          </ac:picMkLst>
        </pc:picChg>
        <pc:picChg chg="add mod">
          <ac:chgData name="Sirra, Ajith" userId="6dfea898-4bec-4cf3-8426-05d4ad2f6ade" providerId="ADAL" clId="{8F8DC3E1-08DA-4971-BFAA-D0CDE3A19997}" dt="2025-07-19T07:14:57.603" v="5827" actId="1035"/>
          <ac:picMkLst>
            <pc:docMk/>
            <pc:sldMk cId="3973983111" sldId="358"/>
            <ac:picMk id="14" creationId="{182DE3ED-0DAC-1866-40AE-617A9C4C1F84}"/>
          </ac:picMkLst>
        </pc:picChg>
        <pc:picChg chg="add mod">
          <ac:chgData name="Sirra, Ajith" userId="6dfea898-4bec-4cf3-8426-05d4ad2f6ade" providerId="ADAL" clId="{8F8DC3E1-08DA-4971-BFAA-D0CDE3A19997}" dt="2025-07-12T03:07:16.681" v="3717" actId="1076"/>
          <ac:picMkLst>
            <pc:docMk/>
            <pc:sldMk cId="3973983111" sldId="358"/>
            <ac:picMk id="15" creationId="{2B781A07-C05F-C4E0-5504-1013F05AB7BD}"/>
          </ac:picMkLst>
        </pc:picChg>
        <pc:picChg chg="add mod">
          <ac:chgData name="Sirra, Ajith" userId="6dfea898-4bec-4cf3-8426-05d4ad2f6ade" providerId="ADAL" clId="{8F8DC3E1-08DA-4971-BFAA-D0CDE3A19997}" dt="2025-07-12T03:07:20.884" v="3718" actId="1076"/>
          <ac:picMkLst>
            <pc:docMk/>
            <pc:sldMk cId="3973983111" sldId="358"/>
            <ac:picMk id="17" creationId="{29B9FC37-7327-D0FE-23CD-7C49BA338C3B}"/>
          </ac:picMkLst>
        </pc:picChg>
      </pc:sldChg>
      <pc:sldChg chg="addSp delSp modSp add mod">
        <pc:chgData name="Sirra, Ajith" userId="6dfea898-4bec-4cf3-8426-05d4ad2f6ade" providerId="ADAL" clId="{8F8DC3E1-08DA-4971-BFAA-D0CDE3A19997}" dt="2025-07-19T07:30:23.511" v="5883" actId="20577"/>
        <pc:sldMkLst>
          <pc:docMk/>
          <pc:sldMk cId="3982869610" sldId="359"/>
        </pc:sldMkLst>
        <pc:spChg chg="mod">
          <ac:chgData name="Sirra, Ajith" userId="6dfea898-4bec-4cf3-8426-05d4ad2f6ade" providerId="ADAL" clId="{8F8DC3E1-08DA-4971-BFAA-D0CDE3A19997}" dt="2025-07-12T02:51:59.322" v="3569" actId="403"/>
          <ac:spMkLst>
            <pc:docMk/>
            <pc:sldMk cId="3982869610" sldId="359"/>
            <ac:spMk id="9" creationId="{5BE87775-B48F-27D0-8921-DE96CACE77BF}"/>
          </ac:spMkLst>
        </pc:spChg>
        <pc:spChg chg="mod">
          <ac:chgData name="Sirra, Ajith" userId="6dfea898-4bec-4cf3-8426-05d4ad2f6ade" providerId="ADAL" clId="{8F8DC3E1-08DA-4971-BFAA-D0CDE3A19997}" dt="2025-07-19T07:30:23.511" v="5883" actId="20577"/>
          <ac:spMkLst>
            <pc:docMk/>
            <pc:sldMk cId="3982869610" sldId="359"/>
            <ac:spMk id="10" creationId="{2D09EFE0-C94A-1DC4-D80B-7E6DC8EBC329}"/>
          </ac:spMkLst>
        </pc:spChg>
        <pc:spChg chg="add mod">
          <ac:chgData name="Sirra, Ajith" userId="6dfea898-4bec-4cf3-8426-05d4ad2f6ade" providerId="ADAL" clId="{8F8DC3E1-08DA-4971-BFAA-D0CDE3A19997}" dt="2025-07-12T02:53:01.110" v="3574" actId="1076"/>
          <ac:spMkLst>
            <pc:docMk/>
            <pc:sldMk cId="3982869610" sldId="359"/>
            <ac:spMk id="13" creationId="{F7D3014D-EAAC-155E-80DD-4A0179960BBE}"/>
          </ac:spMkLst>
        </pc:spChg>
        <pc:spChg chg="add mod ord">
          <ac:chgData name="Sirra, Ajith" userId="6dfea898-4bec-4cf3-8426-05d4ad2f6ade" providerId="ADAL" clId="{8F8DC3E1-08DA-4971-BFAA-D0CDE3A19997}" dt="2025-07-19T07:28:57.124" v="5858" actId="1076"/>
          <ac:spMkLst>
            <pc:docMk/>
            <pc:sldMk cId="3982869610" sldId="359"/>
            <ac:spMk id="14" creationId="{93518E5B-C066-FFB5-488E-AAB6FE07A35F}"/>
          </ac:spMkLst>
        </pc:spChg>
        <pc:picChg chg="add mod">
          <ac:chgData name="Sirra, Ajith" userId="6dfea898-4bec-4cf3-8426-05d4ad2f6ade" providerId="ADAL" clId="{8F8DC3E1-08DA-4971-BFAA-D0CDE3A19997}" dt="2025-07-19T07:28:46.053" v="5855" actId="1076"/>
          <ac:picMkLst>
            <pc:docMk/>
            <pc:sldMk cId="3982869610" sldId="359"/>
            <ac:picMk id="3" creationId="{2CBE1540-4935-1A4E-4DD7-58D5B8A01DA0}"/>
          </ac:picMkLst>
        </pc:picChg>
        <pc:picChg chg="add del mod">
          <ac:chgData name="Sirra, Ajith" userId="6dfea898-4bec-4cf3-8426-05d4ad2f6ade" providerId="ADAL" clId="{8F8DC3E1-08DA-4971-BFAA-D0CDE3A19997}" dt="2025-07-19T07:28:34.087" v="5848" actId="478"/>
          <ac:picMkLst>
            <pc:docMk/>
            <pc:sldMk cId="3982869610" sldId="359"/>
            <ac:picMk id="4" creationId="{A0163F1A-C029-F2D4-FAC9-FA4F1E213DC9}"/>
          </ac:picMkLst>
        </pc:picChg>
      </pc:sldChg>
      <pc:sldChg chg="addSp delSp modSp add mod">
        <pc:chgData name="Sirra, Ajith" userId="6dfea898-4bec-4cf3-8426-05d4ad2f6ade" providerId="ADAL" clId="{8F8DC3E1-08DA-4971-BFAA-D0CDE3A19997}" dt="2025-07-19T07:30:32.959" v="5893" actId="20577"/>
        <pc:sldMkLst>
          <pc:docMk/>
          <pc:sldMk cId="687318421" sldId="360"/>
        </pc:sldMkLst>
        <pc:spChg chg="mod">
          <ac:chgData name="Sirra, Ajith" userId="6dfea898-4bec-4cf3-8426-05d4ad2f6ade" providerId="ADAL" clId="{8F8DC3E1-08DA-4971-BFAA-D0CDE3A19997}" dt="2025-07-12T02:54:13.224" v="3594" actId="14100"/>
          <ac:spMkLst>
            <pc:docMk/>
            <pc:sldMk cId="687318421" sldId="360"/>
            <ac:spMk id="9" creationId="{8F4B0426-2E8A-3BED-2834-51A02918AA8A}"/>
          </ac:spMkLst>
        </pc:spChg>
        <pc:spChg chg="mod">
          <ac:chgData name="Sirra, Ajith" userId="6dfea898-4bec-4cf3-8426-05d4ad2f6ade" providerId="ADAL" clId="{8F8DC3E1-08DA-4971-BFAA-D0CDE3A19997}" dt="2025-07-19T07:30:32.959" v="5893" actId="20577"/>
          <ac:spMkLst>
            <pc:docMk/>
            <pc:sldMk cId="687318421" sldId="360"/>
            <ac:spMk id="10" creationId="{55EBFA79-37D8-F127-9F74-47F001BE7A63}"/>
          </ac:spMkLst>
        </pc:spChg>
        <pc:spChg chg="add mod">
          <ac:chgData name="Sirra, Ajith" userId="6dfea898-4bec-4cf3-8426-05d4ad2f6ade" providerId="ADAL" clId="{8F8DC3E1-08DA-4971-BFAA-D0CDE3A19997}" dt="2025-07-12T02:54:20.017" v="3595" actId="1076"/>
          <ac:spMkLst>
            <pc:docMk/>
            <pc:sldMk cId="687318421" sldId="360"/>
            <ac:spMk id="15" creationId="{B12D9F9F-081E-5FB4-1745-299685820FAF}"/>
          </ac:spMkLst>
        </pc:spChg>
        <pc:picChg chg="add mod">
          <ac:chgData name="Sirra, Ajith" userId="6dfea898-4bec-4cf3-8426-05d4ad2f6ade" providerId="ADAL" clId="{8F8DC3E1-08DA-4971-BFAA-D0CDE3A19997}" dt="2025-07-19T07:29:45.886" v="5867" actId="1076"/>
          <ac:picMkLst>
            <pc:docMk/>
            <pc:sldMk cId="687318421" sldId="360"/>
            <ac:picMk id="3" creationId="{928696FB-5D62-C3D1-29FA-0B40CE20F57C}"/>
          </ac:picMkLst>
        </pc:picChg>
        <pc:picChg chg="add del mod">
          <ac:chgData name="Sirra, Ajith" userId="6dfea898-4bec-4cf3-8426-05d4ad2f6ade" providerId="ADAL" clId="{8F8DC3E1-08DA-4971-BFAA-D0CDE3A19997}" dt="2025-07-19T07:29:09.769" v="5859" actId="478"/>
          <ac:picMkLst>
            <pc:docMk/>
            <pc:sldMk cId="687318421" sldId="360"/>
            <ac:picMk id="4" creationId="{259D1E35-CF92-564E-2B59-C54333922A4E}"/>
          </ac:picMkLst>
        </pc:picChg>
        <pc:picChg chg="add mod">
          <ac:chgData name="Sirra, Ajith" userId="6dfea898-4bec-4cf3-8426-05d4ad2f6ade" providerId="ADAL" clId="{8F8DC3E1-08DA-4971-BFAA-D0CDE3A19997}" dt="2025-07-19T07:30:02.524" v="5871" actId="962"/>
          <ac:picMkLst>
            <pc:docMk/>
            <pc:sldMk cId="687318421" sldId="360"/>
            <ac:picMk id="6" creationId="{82A3F396-1DE2-E163-F4F5-E42C7743C5B8}"/>
          </ac:picMkLst>
        </pc:picChg>
        <pc:picChg chg="add del mod">
          <ac:chgData name="Sirra, Ajith" userId="6dfea898-4bec-4cf3-8426-05d4ad2f6ade" providerId="ADAL" clId="{8F8DC3E1-08DA-4971-BFAA-D0CDE3A19997}" dt="2025-07-19T07:29:11.363" v="5860" actId="478"/>
          <ac:picMkLst>
            <pc:docMk/>
            <pc:sldMk cId="687318421" sldId="360"/>
            <ac:picMk id="7" creationId="{B5FE93EE-E61A-B259-4668-684921F66300}"/>
          </ac:picMkLst>
        </pc:picChg>
        <pc:picChg chg="add del mod">
          <ac:chgData name="Sirra, Ajith" userId="6dfea898-4bec-4cf3-8426-05d4ad2f6ade" providerId="ADAL" clId="{8F8DC3E1-08DA-4971-BFAA-D0CDE3A19997}" dt="2025-07-19T07:29:13.729" v="5861" actId="478"/>
          <ac:picMkLst>
            <pc:docMk/>
            <pc:sldMk cId="687318421" sldId="360"/>
            <ac:picMk id="12" creationId="{25549C01-5A72-8DE8-771C-EA6B83A79CCF}"/>
          </ac:picMkLst>
        </pc:picChg>
        <pc:picChg chg="add del mod">
          <ac:chgData name="Sirra, Ajith" userId="6dfea898-4bec-4cf3-8426-05d4ad2f6ade" providerId="ADAL" clId="{8F8DC3E1-08DA-4971-BFAA-D0CDE3A19997}" dt="2025-07-19T07:29:15.510" v="5862" actId="478"/>
          <ac:picMkLst>
            <pc:docMk/>
            <pc:sldMk cId="687318421" sldId="360"/>
            <ac:picMk id="17" creationId="{4522CE07-3723-ABD2-87C9-64A75D841420}"/>
          </ac:picMkLst>
        </pc:picChg>
      </pc:sldChg>
      <pc:sldChg chg="addSp delSp modSp add mod modCm">
        <pc:chgData name="Sirra, Ajith" userId="6dfea898-4bec-4cf3-8426-05d4ad2f6ade" providerId="ADAL" clId="{8F8DC3E1-08DA-4971-BFAA-D0CDE3A19997}" dt="2025-07-19T07:38:55.145" v="5941" actId="6549"/>
        <pc:sldMkLst>
          <pc:docMk/>
          <pc:sldMk cId="4288990343" sldId="361"/>
        </pc:sldMkLst>
        <pc:spChg chg="mod">
          <ac:chgData name="Sirra, Ajith" userId="6dfea898-4bec-4cf3-8426-05d4ad2f6ade" providerId="ADAL" clId="{8F8DC3E1-08DA-4971-BFAA-D0CDE3A19997}" dt="2025-07-19T07:38:55.145" v="5941" actId="6549"/>
          <ac:spMkLst>
            <pc:docMk/>
            <pc:sldMk cId="4288990343" sldId="361"/>
            <ac:spMk id="9" creationId="{20BBDA38-9543-3C7F-87EA-DE91549597D5}"/>
          </ac:spMkLst>
        </pc:spChg>
        <pc:spChg chg="mod">
          <ac:chgData name="Sirra, Ajith" userId="6dfea898-4bec-4cf3-8426-05d4ad2f6ade" providerId="ADAL" clId="{8F8DC3E1-08DA-4971-BFAA-D0CDE3A19997}" dt="2025-07-09T15:45:25.214" v="2755" actId="20577"/>
          <ac:spMkLst>
            <pc:docMk/>
            <pc:sldMk cId="4288990343" sldId="361"/>
            <ac:spMk id="10" creationId="{0692E377-F842-1F44-08AE-B5DC89E2BFAA}"/>
          </ac:spMkLst>
        </pc:spChg>
        <pc:picChg chg="add mod">
          <ac:chgData name="Sirra, Ajith" userId="6dfea898-4bec-4cf3-8426-05d4ad2f6ade" providerId="ADAL" clId="{8F8DC3E1-08DA-4971-BFAA-D0CDE3A19997}" dt="2025-07-12T02:59:43.773" v="3675" actId="1076"/>
          <ac:picMkLst>
            <pc:docMk/>
            <pc:sldMk cId="4288990343" sldId="361"/>
            <ac:picMk id="6" creationId="{725D9474-A973-B788-4F84-536407AE4162}"/>
          </ac:picMkLst>
        </pc:picChg>
        <pc:picChg chg="add mod">
          <ac:chgData name="Sirra, Ajith" userId="6dfea898-4bec-4cf3-8426-05d4ad2f6ade" providerId="ADAL" clId="{8F8DC3E1-08DA-4971-BFAA-D0CDE3A19997}" dt="2025-07-12T03:00:27.147" v="3684" actId="1076"/>
          <ac:picMkLst>
            <pc:docMk/>
            <pc:sldMk cId="4288990343" sldId="361"/>
            <ac:picMk id="8" creationId="{435E20F4-FCC4-2F64-EDBE-2994516DA66C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Sirra, Ajith" userId="6dfea898-4bec-4cf3-8426-05d4ad2f6ade" providerId="ADAL" clId="{8F8DC3E1-08DA-4971-BFAA-D0CDE3A19997}" dt="2025-07-10T16:31:02.997" v="3425" actId="20577"/>
              <pc2:cmMkLst xmlns:pc2="http://schemas.microsoft.com/office/powerpoint/2019/9/main/command">
                <pc:docMk/>
                <pc:sldMk cId="4288990343" sldId="361"/>
                <pc2:cmMk id="{6C8C1968-42A3-4C12-BC4E-68758CF9B68C}"/>
              </pc2:cmMkLst>
            </pc226:cmChg>
          </p:ext>
        </pc:extLst>
      </pc:sldChg>
      <pc:sldChg chg="modSp add mod">
        <pc:chgData name="Sirra, Ajith" userId="6dfea898-4bec-4cf3-8426-05d4ad2f6ade" providerId="ADAL" clId="{8F8DC3E1-08DA-4971-BFAA-D0CDE3A19997}" dt="2025-07-09T16:15:31.444" v="3386" actId="20577"/>
        <pc:sldMkLst>
          <pc:docMk/>
          <pc:sldMk cId="930043855" sldId="362"/>
        </pc:sldMkLst>
        <pc:spChg chg="mod">
          <ac:chgData name="Sirra, Ajith" userId="6dfea898-4bec-4cf3-8426-05d4ad2f6ade" providerId="ADAL" clId="{8F8DC3E1-08DA-4971-BFAA-D0CDE3A19997}" dt="2025-07-09T16:15:31.444" v="3386" actId="20577"/>
          <ac:spMkLst>
            <pc:docMk/>
            <pc:sldMk cId="930043855" sldId="362"/>
            <ac:spMk id="5" creationId="{1B7001BF-A5AF-C25B-C4C7-5CC36ECBC264}"/>
          </ac:spMkLst>
        </pc:spChg>
      </pc:sldChg>
      <pc:sldChg chg="modSp add mod">
        <pc:chgData name="Sirra, Ajith" userId="6dfea898-4bec-4cf3-8426-05d4ad2f6ade" providerId="ADAL" clId="{8F8DC3E1-08DA-4971-BFAA-D0CDE3A19997}" dt="2025-07-09T16:14:53.166" v="3385" actId="1076"/>
        <pc:sldMkLst>
          <pc:docMk/>
          <pc:sldMk cId="1303152029" sldId="363"/>
        </pc:sldMkLst>
        <pc:spChg chg="mod">
          <ac:chgData name="Sirra, Ajith" userId="6dfea898-4bec-4cf3-8426-05d4ad2f6ade" providerId="ADAL" clId="{8F8DC3E1-08DA-4971-BFAA-D0CDE3A19997}" dt="2025-07-09T16:14:53.166" v="3385" actId="1076"/>
          <ac:spMkLst>
            <pc:docMk/>
            <pc:sldMk cId="1303152029" sldId="363"/>
            <ac:spMk id="5" creationId="{292C43DB-E020-760B-81D2-5152405D31D6}"/>
          </ac:spMkLst>
        </pc:spChg>
      </pc:sldChg>
      <pc:sldChg chg="addSp delSp modSp add mod modCm">
        <pc:chgData name="Sirra, Ajith" userId="6dfea898-4bec-4cf3-8426-05d4ad2f6ade" providerId="ADAL" clId="{8F8DC3E1-08DA-4971-BFAA-D0CDE3A19997}" dt="2025-07-19T07:39:27.174" v="5979" actId="1035"/>
        <pc:sldMkLst>
          <pc:docMk/>
          <pc:sldMk cId="1240674242" sldId="364"/>
        </pc:sldMkLst>
        <pc:spChg chg="mod">
          <ac:chgData name="Sirra, Ajith" userId="6dfea898-4bec-4cf3-8426-05d4ad2f6ade" providerId="ADAL" clId="{8F8DC3E1-08DA-4971-BFAA-D0CDE3A19997}" dt="2025-07-19T07:39:21.203" v="5963" actId="20577"/>
          <ac:spMkLst>
            <pc:docMk/>
            <pc:sldMk cId="1240674242" sldId="364"/>
            <ac:spMk id="9" creationId="{46954186-70BD-B153-7562-9F772B184E73}"/>
          </ac:spMkLst>
        </pc:spChg>
        <pc:spChg chg="mod">
          <ac:chgData name="Sirra, Ajith" userId="6dfea898-4bec-4cf3-8426-05d4ad2f6ade" providerId="ADAL" clId="{8F8DC3E1-08DA-4971-BFAA-D0CDE3A19997}" dt="2025-07-10T16:39:40.116" v="3549" actId="14100"/>
          <ac:spMkLst>
            <pc:docMk/>
            <pc:sldMk cId="1240674242" sldId="364"/>
            <ac:spMk id="10" creationId="{ECE31FA6-D5F8-39ED-B978-1CE0BB71B54A}"/>
          </ac:spMkLst>
        </pc:spChg>
        <pc:picChg chg="add mod">
          <ac:chgData name="Sirra, Ajith" userId="6dfea898-4bec-4cf3-8426-05d4ad2f6ade" providerId="ADAL" clId="{8F8DC3E1-08DA-4971-BFAA-D0CDE3A19997}" dt="2025-07-19T07:39:27.174" v="5979" actId="1035"/>
          <ac:picMkLst>
            <pc:docMk/>
            <pc:sldMk cId="1240674242" sldId="364"/>
            <ac:picMk id="7" creationId="{F9AA1DED-831A-C402-AE70-6C55029A0C45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Sirra, Ajith" userId="6dfea898-4bec-4cf3-8426-05d4ad2f6ade" providerId="ADAL" clId="{8F8DC3E1-08DA-4971-BFAA-D0CDE3A19997}" dt="2025-07-10T16:35:48.371" v="3547" actId="20577"/>
              <pc2:cmMkLst xmlns:pc2="http://schemas.microsoft.com/office/powerpoint/2019/9/main/command">
                <pc:docMk/>
                <pc:sldMk cId="1240674242" sldId="364"/>
                <pc2:cmMk id="{15AD30A9-D788-48E5-A010-079A8FD5AD9F}"/>
              </pc2:cmMkLst>
            </pc226:cmChg>
          </p:ext>
        </pc:extLst>
      </pc:sldChg>
      <pc:sldChg chg="modSp add del mod">
        <pc:chgData name="Sirra, Ajith" userId="6dfea898-4bec-4cf3-8426-05d4ad2f6ade" providerId="ADAL" clId="{8F8DC3E1-08DA-4971-BFAA-D0CDE3A19997}" dt="2025-07-19T04:56:16.313" v="5750" actId="47"/>
        <pc:sldMkLst>
          <pc:docMk/>
          <pc:sldMk cId="2792794362" sldId="365"/>
        </pc:sldMkLst>
      </pc:sldChg>
      <pc:sldChg chg="addSp delSp modSp add mod ord">
        <pc:chgData name="Sirra, Ajith" userId="6dfea898-4bec-4cf3-8426-05d4ad2f6ade" providerId="ADAL" clId="{8F8DC3E1-08DA-4971-BFAA-D0CDE3A19997}" dt="2025-07-19T07:13:42.514" v="5822" actId="1037"/>
        <pc:sldMkLst>
          <pc:docMk/>
          <pc:sldMk cId="1652832148" sldId="366"/>
        </pc:sldMkLst>
        <pc:spChg chg="mod">
          <ac:chgData name="Sirra, Ajith" userId="6dfea898-4bec-4cf3-8426-05d4ad2f6ade" providerId="ADAL" clId="{8F8DC3E1-08DA-4971-BFAA-D0CDE3A19997}" dt="2025-07-12T07:06:46.178" v="3802" actId="20577"/>
          <ac:spMkLst>
            <pc:docMk/>
            <pc:sldMk cId="1652832148" sldId="366"/>
            <ac:spMk id="10" creationId="{F52FCC66-3C04-B9D5-4C34-FC2130EB7975}"/>
          </ac:spMkLst>
        </pc:spChg>
        <pc:picChg chg="add del mod">
          <ac:chgData name="Sirra, Ajith" userId="6dfea898-4bec-4cf3-8426-05d4ad2f6ade" providerId="ADAL" clId="{8F8DC3E1-08DA-4971-BFAA-D0CDE3A19997}" dt="2025-07-19T07:12:55.722" v="5753" actId="478"/>
          <ac:picMkLst>
            <pc:docMk/>
            <pc:sldMk cId="1652832148" sldId="366"/>
            <ac:picMk id="3" creationId="{2F97983A-C957-5711-0A23-3DE8CF36B645}"/>
          </ac:picMkLst>
        </pc:picChg>
        <pc:picChg chg="add mod">
          <ac:chgData name="Sirra, Ajith" userId="6dfea898-4bec-4cf3-8426-05d4ad2f6ade" providerId="ADAL" clId="{8F8DC3E1-08DA-4971-BFAA-D0CDE3A19997}" dt="2025-07-19T07:13:03.849" v="5755" actId="1076"/>
          <ac:picMkLst>
            <pc:docMk/>
            <pc:sldMk cId="1652832148" sldId="366"/>
            <ac:picMk id="4" creationId="{2CA6F3C3-97BB-35D7-57C8-D49F8BD16D7A}"/>
          </ac:picMkLst>
        </pc:picChg>
        <pc:picChg chg="mod">
          <ac:chgData name="Sirra, Ajith" userId="6dfea898-4bec-4cf3-8426-05d4ad2f6ade" providerId="ADAL" clId="{8F8DC3E1-08DA-4971-BFAA-D0CDE3A19997}" dt="2025-07-19T07:13:31.157" v="5799" actId="1076"/>
          <ac:picMkLst>
            <pc:docMk/>
            <pc:sldMk cId="1652832148" sldId="366"/>
            <ac:picMk id="6" creationId="{12CA8E48-F2B8-90F1-C852-5CE210F00A52}"/>
          </ac:picMkLst>
        </pc:picChg>
        <pc:picChg chg="mod">
          <ac:chgData name="Sirra, Ajith" userId="6dfea898-4bec-4cf3-8426-05d4ad2f6ade" providerId="ADAL" clId="{8F8DC3E1-08DA-4971-BFAA-D0CDE3A19997}" dt="2025-07-19T07:13:35.866" v="5815" actId="1035"/>
          <ac:picMkLst>
            <pc:docMk/>
            <pc:sldMk cId="1652832148" sldId="366"/>
            <ac:picMk id="8" creationId="{EB73D7B3-8F13-DAE7-4FD2-8363840BACED}"/>
          </ac:picMkLst>
        </pc:picChg>
        <pc:picChg chg="add mod">
          <ac:chgData name="Sirra, Ajith" userId="6dfea898-4bec-4cf3-8426-05d4ad2f6ade" providerId="ADAL" clId="{8F8DC3E1-08DA-4971-BFAA-D0CDE3A19997}" dt="2025-07-19T07:13:16.897" v="5794" actId="1038"/>
          <ac:picMkLst>
            <pc:docMk/>
            <pc:sldMk cId="1652832148" sldId="366"/>
            <ac:picMk id="9" creationId="{DB575415-3223-3494-C2EE-582D00691779}"/>
          </ac:picMkLst>
        </pc:picChg>
        <pc:picChg chg="mod">
          <ac:chgData name="Sirra, Ajith" userId="6dfea898-4bec-4cf3-8426-05d4ad2f6ade" providerId="ADAL" clId="{8F8DC3E1-08DA-4971-BFAA-D0CDE3A19997}" dt="2025-07-19T07:13:42.514" v="5822" actId="1037"/>
          <ac:picMkLst>
            <pc:docMk/>
            <pc:sldMk cId="1652832148" sldId="366"/>
            <ac:picMk id="11" creationId="{01C16F74-B97E-ECAC-7C4C-F8930F1FF8F5}"/>
          </ac:picMkLst>
        </pc:picChg>
      </pc:sldChg>
      <pc:sldChg chg="add del">
        <pc:chgData name="Sirra, Ajith" userId="6dfea898-4bec-4cf3-8426-05d4ad2f6ade" providerId="ADAL" clId="{8F8DC3E1-08DA-4971-BFAA-D0CDE3A19997}" dt="2025-07-16T13:48:00.632" v="4084" actId="47"/>
        <pc:sldMkLst>
          <pc:docMk/>
          <pc:sldMk cId="819683834" sldId="367"/>
        </pc:sldMkLst>
      </pc:sldChg>
      <pc:sldChg chg="delSp modSp add del mod modCm">
        <pc:chgData name="Sirra, Ajith" userId="6dfea898-4bec-4cf3-8426-05d4ad2f6ade" providerId="ADAL" clId="{8F8DC3E1-08DA-4971-BFAA-D0CDE3A19997}" dt="2025-07-19T04:56:02.793" v="5744" actId="47"/>
        <pc:sldMkLst>
          <pc:docMk/>
          <pc:sldMk cId="3913024428" sldId="36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Sirra, Ajith" userId="6dfea898-4bec-4cf3-8426-05d4ad2f6ade" providerId="ADAL" clId="{8F8DC3E1-08DA-4971-BFAA-D0CDE3A19997}" dt="2025-07-16T14:03:46.415" v="4626" actId="20577"/>
              <pc2:cmMkLst xmlns:pc2="http://schemas.microsoft.com/office/powerpoint/2019/9/main/command">
                <pc:docMk/>
                <pc:sldMk cId="3913024428" sldId="368"/>
                <pc2:cmMk id="{103E4FEA-F0D9-455C-9871-3E7860185E2B}"/>
              </pc2:cmMkLst>
            </pc226:cmChg>
          </p:ext>
        </pc:extLst>
      </pc:sldChg>
      <pc:sldChg chg="addSp delSp modSp add del mod">
        <pc:chgData name="Sirra, Ajith" userId="6dfea898-4bec-4cf3-8426-05d4ad2f6ade" providerId="ADAL" clId="{8F8DC3E1-08DA-4971-BFAA-D0CDE3A19997}" dt="2025-07-19T04:56:03.563" v="5745" actId="47"/>
        <pc:sldMkLst>
          <pc:docMk/>
          <pc:sldMk cId="2334210695" sldId="369"/>
        </pc:sldMkLst>
      </pc:sldChg>
      <pc:sldChg chg="modSp add del mod">
        <pc:chgData name="Sirra, Ajith" userId="6dfea898-4bec-4cf3-8426-05d4ad2f6ade" providerId="ADAL" clId="{8F8DC3E1-08DA-4971-BFAA-D0CDE3A19997}" dt="2025-07-19T04:56:14.596" v="5749" actId="47"/>
        <pc:sldMkLst>
          <pc:docMk/>
          <pc:sldMk cId="3072022076" sldId="370"/>
        </pc:sldMkLst>
      </pc:sldChg>
      <pc:sldMasterChg chg="delSldLayout">
        <pc:chgData name="Sirra, Ajith" userId="6dfea898-4bec-4cf3-8426-05d4ad2f6ade" providerId="ADAL" clId="{8F8DC3E1-08DA-4971-BFAA-D0CDE3A19997}" dt="2025-07-16T17:48:13.206" v="5703" actId="47"/>
        <pc:sldMasterMkLst>
          <pc:docMk/>
          <pc:sldMasterMk cId="3588427678" sldId="2147484229"/>
        </pc:sldMasterMkLst>
        <pc:sldLayoutChg chg="del">
          <pc:chgData name="Sirra, Ajith" userId="6dfea898-4bec-4cf3-8426-05d4ad2f6ade" providerId="ADAL" clId="{8F8DC3E1-08DA-4971-BFAA-D0CDE3A19997}" dt="2025-07-16T17:48:13.206" v="5703" actId="47"/>
          <pc:sldLayoutMkLst>
            <pc:docMk/>
            <pc:sldMasterMk cId="3588427678" sldId="2147484229"/>
            <pc:sldLayoutMk cId="2848301461" sldId="2147484933"/>
          </pc:sldLayoutMkLst>
        </pc:sldLayoutChg>
      </pc:sldMasterChg>
    </pc:docChg>
  </pc:docChgLst>
  <pc:docChgLst>
    <pc:chgData name="Sirra, Ajith" userId="6dfea898-4bec-4cf3-8426-05d4ad2f6ade" providerId="ADAL" clId="{819EDE36-E1AE-441D-9DD9-E7028360B1EA}"/>
    <pc:docChg chg="undo redo custSel addSld delSld modSld sldOrd modMainMaster">
      <pc:chgData name="Sirra, Ajith" userId="6dfea898-4bec-4cf3-8426-05d4ad2f6ade" providerId="ADAL" clId="{819EDE36-E1AE-441D-9DD9-E7028360B1EA}" dt="2025-06-09T16:57:41.449" v="6112" actId="403"/>
      <pc:docMkLst>
        <pc:docMk/>
      </pc:docMkLst>
      <pc:sldChg chg="addSp delSp modSp del mod modMedia modClrScheme delAnim chgLayout">
        <pc:chgData name="Sirra, Ajith" userId="6dfea898-4bec-4cf3-8426-05d4ad2f6ade" providerId="ADAL" clId="{819EDE36-E1AE-441D-9DD9-E7028360B1EA}" dt="2025-05-28T05:59:37.598" v="191" actId="47"/>
        <pc:sldMkLst>
          <pc:docMk/>
          <pc:sldMk cId="739593427" sldId="258"/>
        </pc:sldMkLst>
      </pc:sldChg>
      <pc:sldChg chg="addSp delSp modSp del mod modClrScheme chgLayout">
        <pc:chgData name="Sirra, Ajith" userId="6dfea898-4bec-4cf3-8426-05d4ad2f6ade" providerId="ADAL" clId="{819EDE36-E1AE-441D-9DD9-E7028360B1EA}" dt="2025-05-28T06:41:18.217" v="503" actId="47"/>
        <pc:sldMkLst>
          <pc:docMk/>
          <pc:sldMk cId="1865272917" sldId="259"/>
        </pc:sldMkLst>
      </pc:sldChg>
      <pc:sldChg chg="addSp delSp modSp mod modClrScheme chgLayout">
        <pc:chgData name="Sirra, Ajith" userId="6dfea898-4bec-4cf3-8426-05d4ad2f6ade" providerId="ADAL" clId="{819EDE36-E1AE-441D-9DD9-E7028360B1EA}" dt="2025-05-29T03:39:49.941" v="4442" actId="20577"/>
        <pc:sldMkLst>
          <pc:docMk/>
          <pc:sldMk cId="2641800033" sldId="260"/>
        </pc:sldMkLst>
      </pc:sldChg>
      <pc:sldChg chg="addSp delSp modSp mod ord modClrScheme chgLayout">
        <pc:chgData name="Sirra, Ajith" userId="6dfea898-4bec-4cf3-8426-05d4ad2f6ade" providerId="ADAL" clId="{819EDE36-E1AE-441D-9DD9-E7028360B1EA}" dt="2025-05-28T09:44:11.467" v="2443"/>
        <pc:sldMkLst>
          <pc:docMk/>
          <pc:sldMk cId="3946704177" sldId="261"/>
        </pc:sldMkLst>
      </pc:sldChg>
      <pc:sldChg chg="addSp delSp modSp del mod ord modTransition modClrScheme chgLayout">
        <pc:chgData name="Sirra, Ajith" userId="6dfea898-4bec-4cf3-8426-05d4ad2f6ade" providerId="ADAL" clId="{819EDE36-E1AE-441D-9DD9-E7028360B1EA}" dt="2025-05-28T08:43:17.532" v="1852" actId="47"/>
        <pc:sldMkLst>
          <pc:docMk/>
          <pc:sldMk cId="2894785852" sldId="262"/>
        </pc:sldMkLst>
      </pc:sldChg>
      <pc:sldChg chg="modSp del mod">
        <pc:chgData name="Sirra, Ajith" userId="6dfea898-4bec-4cf3-8426-05d4ad2f6ade" providerId="ADAL" clId="{819EDE36-E1AE-441D-9DD9-E7028360B1EA}" dt="2025-05-28T09:25:21.791" v="1979" actId="47"/>
        <pc:sldMkLst>
          <pc:docMk/>
          <pc:sldMk cId="810320210" sldId="263"/>
        </pc:sldMkLst>
      </pc:sldChg>
      <pc:sldChg chg="modSp del">
        <pc:chgData name="Sirra, Ajith" userId="6dfea898-4bec-4cf3-8426-05d4ad2f6ade" providerId="ADAL" clId="{819EDE36-E1AE-441D-9DD9-E7028360B1EA}" dt="2025-05-28T09:25:23.540" v="1980" actId="47"/>
        <pc:sldMkLst>
          <pc:docMk/>
          <pc:sldMk cId="3096110502" sldId="264"/>
        </pc:sldMkLst>
      </pc:sldChg>
      <pc:sldChg chg="modSp del">
        <pc:chgData name="Sirra, Ajith" userId="6dfea898-4bec-4cf3-8426-05d4ad2f6ade" providerId="ADAL" clId="{819EDE36-E1AE-441D-9DD9-E7028360B1EA}" dt="2025-05-28T09:25:24.820" v="1981" actId="47"/>
        <pc:sldMkLst>
          <pc:docMk/>
          <pc:sldMk cId="3295795922" sldId="265"/>
        </pc:sldMkLst>
      </pc:sldChg>
      <pc:sldChg chg="modSp del">
        <pc:chgData name="Sirra, Ajith" userId="6dfea898-4bec-4cf3-8426-05d4ad2f6ade" providerId="ADAL" clId="{819EDE36-E1AE-441D-9DD9-E7028360B1EA}" dt="2025-05-28T09:25:25.451" v="1982" actId="47"/>
        <pc:sldMkLst>
          <pc:docMk/>
          <pc:sldMk cId="3160339626" sldId="266"/>
        </pc:sldMkLst>
      </pc:sldChg>
      <pc:sldChg chg="modSp del">
        <pc:chgData name="Sirra, Ajith" userId="6dfea898-4bec-4cf3-8426-05d4ad2f6ade" providerId="ADAL" clId="{819EDE36-E1AE-441D-9DD9-E7028360B1EA}" dt="2025-05-28T09:25:26.022" v="1983" actId="47"/>
        <pc:sldMkLst>
          <pc:docMk/>
          <pc:sldMk cId="2509904829" sldId="267"/>
        </pc:sldMkLst>
      </pc:sldChg>
      <pc:sldChg chg="modSp del">
        <pc:chgData name="Sirra, Ajith" userId="6dfea898-4bec-4cf3-8426-05d4ad2f6ade" providerId="ADAL" clId="{819EDE36-E1AE-441D-9DD9-E7028360B1EA}" dt="2025-05-28T09:26:46.383" v="2016" actId="47"/>
        <pc:sldMkLst>
          <pc:docMk/>
          <pc:sldMk cId="563127261" sldId="268"/>
        </pc:sldMkLst>
      </pc:sldChg>
      <pc:sldChg chg="modSp del">
        <pc:chgData name="Sirra, Ajith" userId="6dfea898-4bec-4cf3-8426-05d4ad2f6ade" providerId="ADAL" clId="{819EDE36-E1AE-441D-9DD9-E7028360B1EA}" dt="2025-05-28T09:26:46.615" v="2017" actId="47"/>
        <pc:sldMkLst>
          <pc:docMk/>
          <pc:sldMk cId="1914710708" sldId="269"/>
        </pc:sldMkLst>
      </pc:sldChg>
      <pc:sldChg chg="modSp del">
        <pc:chgData name="Sirra, Ajith" userId="6dfea898-4bec-4cf3-8426-05d4ad2f6ade" providerId="ADAL" clId="{819EDE36-E1AE-441D-9DD9-E7028360B1EA}" dt="2025-05-28T09:26:46.991" v="2018" actId="47"/>
        <pc:sldMkLst>
          <pc:docMk/>
          <pc:sldMk cId="313142657" sldId="270"/>
        </pc:sldMkLst>
      </pc:sldChg>
      <pc:sldChg chg="modSp del mod">
        <pc:chgData name="Sirra, Ajith" userId="6dfea898-4bec-4cf3-8426-05d4ad2f6ade" providerId="ADAL" clId="{819EDE36-E1AE-441D-9DD9-E7028360B1EA}" dt="2025-05-28T09:26:47.257" v="2019" actId="47"/>
        <pc:sldMkLst>
          <pc:docMk/>
          <pc:sldMk cId="1607857248" sldId="271"/>
        </pc:sldMkLst>
      </pc:sldChg>
      <pc:sldChg chg="modSp del">
        <pc:chgData name="Sirra, Ajith" userId="6dfea898-4bec-4cf3-8426-05d4ad2f6ade" providerId="ADAL" clId="{819EDE36-E1AE-441D-9DD9-E7028360B1EA}" dt="2025-05-28T09:26:47.984" v="2020" actId="47"/>
        <pc:sldMkLst>
          <pc:docMk/>
          <pc:sldMk cId="2041338495" sldId="272"/>
        </pc:sldMkLst>
      </pc:sldChg>
      <pc:sldChg chg="modSp del">
        <pc:chgData name="Sirra, Ajith" userId="6dfea898-4bec-4cf3-8426-05d4ad2f6ade" providerId="ADAL" clId="{819EDE36-E1AE-441D-9DD9-E7028360B1EA}" dt="2025-05-28T09:26:48.183" v="2021" actId="47"/>
        <pc:sldMkLst>
          <pc:docMk/>
          <pc:sldMk cId="1338091283" sldId="273"/>
        </pc:sldMkLst>
      </pc:sldChg>
      <pc:sldChg chg="modSp del">
        <pc:chgData name="Sirra, Ajith" userId="6dfea898-4bec-4cf3-8426-05d4ad2f6ade" providerId="ADAL" clId="{819EDE36-E1AE-441D-9DD9-E7028360B1EA}" dt="2025-05-28T09:26:48.947" v="2022" actId="47"/>
        <pc:sldMkLst>
          <pc:docMk/>
          <pc:sldMk cId="3468783600" sldId="274"/>
        </pc:sldMkLst>
      </pc:sldChg>
      <pc:sldChg chg="modSp del">
        <pc:chgData name="Sirra, Ajith" userId="6dfea898-4bec-4cf3-8426-05d4ad2f6ade" providerId="ADAL" clId="{819EDE36-E1AE-441D-9DD9-E7028360B1EA}" dt="2025-05-28T09:26:49.792" v="2023" actId="47"/>
        <pc:sldMkLst>
          <pc:docMk/>
          <pc:sldMk cId="1528543421" sldId="275"/>
        </pc:sldMkLst>
      </pc:sldChg>
      <pc:sldChg chg="modSp del">
        <pc:chgData name="Sirra, Ajith" userId="6dfea898-4bec-4cf3-8426-05d4ad2f6ade" providerId="ADAL" clId="{819EDE36-E1AE-441D-9DD9-E7028360B1EA}" dt="2025-05-28T09:26:50.956" v="2024" actId="47"/>
        <pc:sldMkLst>
          <pc:docMk/>
          <pc:sldMk cId="3054485583" sldId="276"/>
        </pc:sldMkLst>
      </pc:sldChg>
      <pc:sldChg chg="modSp del">
        <pc:chgData name="Sirra, Ajith" userId="6dfea898-4bec-4cf3-8426-05d4ad2f6ade" providerId="ADAL" clId="{819EDE36-E1AE-441D-9DD9-E7028360B1EA}" dt="2025-05-28T09:26:52.347" v="2025" actId="47"/>
        <pc:sldMkLst>
          <pc:docMk/>
          <pc:sldMk cId="1625260525" sldId="277"/>
        </pc:sldMkLst>
      </pc:sldChg>
      <pc:sldChg chg="modSp del">
        <pc:chgData name="Sirra, Ajith" userId="6dfea898-4bec-4cf3-8426-05d4ad2f6ade" providerId="ADAL" clId="{819EDE36-E1AE-441D-9DD9-E7028360B1EA}" dt="2025-05-28T09:26:52.973" v="2026" actId="47"/>
        <pc:sldMkLst>
          <pc:docMk/>
          <pc:sldMk cId="2921606204" sldId="278"/>
        </pc:sldMkLst>
      </pc:sldChg>
      <pc:sldChg chg="addSp delSp modSp mod modClrScheme chgLayout">
        <pc:chgData name="Sirra, Ajith" userId="6dfea898-4bec-4cf3-8426-05d4ad2f6ade" providerId="ADAL" clId="{819EDE36-E1AE-441D-9DD9-E7028360B1EA}" dt="2025-05-28T09:58:31.740" v="2771" actId="14734"/>
        <pc:sldMkLst>
          <pc:docMk/>
          <pc:sldMk cId="3767730382" sldId="279"/>
        </pc:sldMkLst>
      </pc:sldChg>
      <pc:sldChg chg="delSp modSp del mod">
        <pc:chgData name="Sirra, Ajith" userId="6dfea898-4bec-4cf3-8426-05d4ad2f6ade" providerId="ADAL" clId="{819EDE36-E1AE-441D-9DD9-E7028360B1EA}" dt="2025-05-28T11:09:21.884" v="3637" actId="47"/>
        <pc:sldMkLst>
          <pc:docMk/>
          <pc:sldMk cId="2912664564" sldId="280"/>
        </pc:sldMkLst>
      </pc:sldChg>
      <pc:sldChg chg="modSp del">
        <pc:chgData name="Sirra, Ajith" userId="6dfea898-4bec-4cf3-8426-05d4ad2f6ade" providerId="ADAL" clId="{819EDE36-E1AE-441D-9DD9-E7028360B1EA}" dt="2025-05-28T09:26:53.917" v="2027" actId="47"/>
        <pc:sldMkLst>
          <pc:docMk/>
          <pc:sldMk cId="899082442" sldId="281"/>
        </pc:sldMkLst>
      </pc:sldChg>
      <pc:sldChg chg="modSp del mod">
        <pc:chgData name="Sirra, Ajith" userId="6dfea898-4bec-4cf3-8426-05d4ad2f6ade" providerId="ADAL" clId="{819EDE36-E1AE-441D-9DD9-E7028360B1EA}" dt="2025-05-28T11:31:27.957" v="4195" actId="47"/>
        <pc:sldMkLst>
          <pc:docMk/>
          <pc:sldMk cId="1936621986" sldId="282"/>
        </pc:sldMkLst>
      </pc:sldChg>
      <pc:sldChg chg="modSp add del mod ord">
        <pc:chgData name="Sirra, Ajith" userId="6dfea898-4bec-4cf3-8426-05d4ad2f6ade" providerId="ADAL" clId="{819EDE36-E1AE-441D-9DD9-E7028360B1EA}" dt="2025-05-28T09:32:14.565" v="2115"/>
        <pc:sldMkLst>
          <pc:docMk/>
          <pc:sldMk cId="2859063927" sldId="284"/>
        </pc:sldMkLst>
      </pc:sldChg>
      <pc:sldChg chg="del">
        <pc:chgData name="Sirra, Ajith" userId="6dfea898-4bec-4cf3-8426-05d4ad2f6ade" providerId="ADAL" clId="{819EDE36-E1AE-441D-9DD9-E7028360B1EA}" dt="2025-05-28T05:52:49.239" v="131" actId="47"/>
        <pc:sldMkLst>
          <pc:docMk/>
          <pc:sldMk cId="2171586146" sldId="285"/>
        </pc:sldMkLst>
      </pc:sldChg>
      <pc:sldChg chg="del">
        <pc:chgData name="Sirra, Ajith" userId="6dfea898-4bec-4cf3-8426-05d4ad2f6ade" providerId="ADAL" clId="{819EDE36-E1AE-441D-9DD9-E7028360B1EA}" dt="2025-05-28T05:52:50.418" v="132" actId="47"/>
        <pc:sldMkLst>
          <pc:docMk/>
          <pc:sldMk cId="1203808483" sldId="286"/>
        </pc:sldMkLst>
      </pc:sldChg>
      <pc:sldChg chg="modSp del">
        <pc:chgData name="Sirra, Ajith" userId="6dfea898-4bec-4cf3-8426-05d4ad2f6ade" providerId="ADAL" clId="{819EDE36-E1AE-441D-9DD9-E7028360B1EA}" dt="2025-05-28T09:26:46.135" v="2015" actId="47"/>
        <pc:sldMkLst>
          <pc:docMk/>
          <pc:sldMk cId="3074782755" sldId="287"/>
        </pc:sldMkLst>
      </pc:sldChg>
      <pc:sldChg chg="del">
        <pc:chgData name="Sirra, Ajith" userId="6dfea898-4bec-4cf3-8426-05d4ad2f6ade" providerId="ADAL" clId="{819EDE36-E1AE-441D-9DD9-E7028360B1EA}" dt="2025-05-28T09:26:21.020" v="2000" actId="47"/>
        <pc:sldMkLst>
          <pc:docMk/>
          <pc:sldMk cId="3147184302" sldId="288"/>
        </pc:sldMkLst>
      </pc:sldChg>
      <pc:sldChg chg="del">
        <pc:chgData name="Sirra, Ajith" userId="6dfea898-4bec-4cf3-8426-05d4ad2f6ade" providerId="ADAL" clId="{819EDE36-E1AE-441D-9DD9-E7028360B1EA}" dt="2025-05-28T09:26:22.077" v="2001" actId="47"/>
        <pc:sldMkLst>
          <pc:docMk/>
          <pc:sldMk cId="212335638" sldId="289"/>
        </pc:sldMkLst>
      </pc:sldChg>
      <pc:sldChg chg="del">
        <pc:chgData name="Sirra, Ajith" userId="6dfea898-4bec-4cf3-8426-05d4ad2f6ade" providerId="ADAL" clId="{819EDE36-E1AE-441D-9DD9-E7028360B1EA}" dt="2025-05-28T09:26:22.870" v="2002" actId="47"/>
        <pc:sldMkLst>
          <pc:docMk/>
          <pc:sldMk cId="3128167018" sldId="290"/>
        </pc:sldMkLst>
      </pc:sldChg>
      <pc:sldChg chg="modSp del">
        <pc:chgData name="Sirra, Ajith" userId="6dfea898-4bec-4cf3-8426-05d4ad2f6ade" providerId="ADAL" clId="{819EDE36-E1AE-441D-9DD9-E7028360B1EA}" dt="2025-05-28T09:26:05.552" v="1985" actId="47"/>
        <pc:sldMkLst>
          <pc:docMk/>
          <pc:sldMk cId="3250575398" sldId="291"/>
        </pc:sldMkLst>
      </pc:sldChg>
      <pc:sldChg chg="modSp del">
        <pc:chgData name="Sirra, Ajith" userId="6dfea898-4bec-4cf3-8426-05d4ad2f6ade" providerId="ADAL" clId="{819EDE36-E1AE-441D-9DD9-E7028360B1EA}" dt="2025-05-28T09:26:05.350" v="1984" actId="47"/>
        <pc:sldMkLst>
          <pc:docMk/>
          <pc:sldMk cId="1973704777" sldId="292"/>
        </pc:sldMkLst>
      </pc:sldChg>
      <pc:sldChg chg="modSp del">
        <pc:chgData name="Sirra, Ajith" userId="6dfea898-4bec-4cf3-8426-05d4ad2f6ade" providerId="ADAL" clId="{819EDE36-E1AE-441D-9DD9-E7028360B1EA}" dt="2025-05-28T09:26:19.563" v="1998" actId="47"/>
        <pc:sldMkLst>
          <pc:docMk/>
          <pc:sldMk cId="2605941891" sldId="295"/>
        </pc:sldMkLst>
      </pc:sldChg>
      <pc:sldChg chg="modSp del">
        <pc:chgData name="Sirra, Ajith" userId="6dfea898-4bec-4cf3-8426-05d4ad2f6ade" providerId="ADAL" clId="{819EDE36-E1AE-441D-9DD9-E7028360B1EA}" dt="2025-05-28T09:26:18.640" v="1997" actId="47"/>
        <pc:sldMkLst>
          <pc:docMk/>
          <pc:sldMk cId="1306430372" sldId="296"/>
        </pc:sldMkLst>
      </pc:sldChg>
      <pc:sldChg chg="modSp del">
        <pc:chgData name="Sirra, Ajith" userId="6dfea898-4bec-4cf3-8426-05d4ad2f6ade" providerId="ADAL" clId="{819EDE36-E1AE-441D-9DD9-E7028360B1EA}" dt="2025-05-28T09:26:17.766" v="1996" actId="47"/>
        <pc:sldMkLst>
          <pc:docMk/>
          <pc:sldMk cId="2515056878" sldId="297"/>
        </pc:sldMkLst>
      </pc:sldChg>
      <pc:sldChg chg="modSp del">
        <pc:chgData name="Sirra, Ajith" userId="6dfea898-4bec-4cf3-8426-05d4ad2f6ade" providerId="ADAL" clId="{819EDE36-E1AE-441D-9DD9-E7028360B1EA}" dt="2025-05-28T09:26:15.198" v="1994" actId="47"/>
        <pc:sldMkLst>
          <pc:docMk/>
          <pc:sldMk cId="553634362" sldId="298"/>
        </pc:sldMkLst>
      </pc:sldChg>
      <pc:sldChg chg="modSp del">
        <pc:chgData name="Sirra, Ajith" userId="6dfea898-4bec-4cf3-8426-05d4ad2f6ade" providerId="ADAL" clId="{819EDE36-E1AE-441D-9DD9-E7028360B1EA}" dt="2025-05-28T09:26:15.857" v="1995" actId="47"/>
        <pc:sldMkLst>
          <pc:docMk/>
          <pc:sldMk cId="3791170844" sldId="299"/>
        </pc:sldMkLst>
      </pc:sldChg>
      <pc:sldChg chg="modSp del">
        <pc:chgData name="Sirra, Ajith" userId="6dfea898-4bec-4cf3-8426-05d4ad2f6ade" providerId="ADAL" clId="{819EDE36-E1AE-441D-9DD9-E7028360B1EA}" dt="2025-05-28T09:26:14.592" v="1993" actId="47"/>
        <pc:sldMkLst>
          <pc:docMk/>
          <pc:sldMk cId="651282096" sldId="301"/>
        </pc:sldMkLst>
      </pc:sldChg>
      <pc:sldChg chg="modSp del">
        <pc:chgData name="Sirra, Ajith" userId="6dfea898-4bec-4cf3-8426-05d4ad2f6ade" providerId="ADAL" clId="{819EDE36-E1AE-441D-9DD9-E7028360B1EA}" dt="2025-05-28T09:26:13.257" v="1991" actId="47"/>
        <pc:sldMkLst>
          <pc:docMk/>
          <pc:sldMk cId="3540046592" sldId="303"/>
        </pc:sldMkLst>
      </pc:sldChg>
      <pc:sldChg chg="addSp delSp modSp mod ord">
        <pc:chgData name="Sirra, Ajith" userId="6dfea898-4bec-4cf3-8426-05d4ad2f6ade" providerId="ADAL" clId="{819EDE36-E1AE-441D-9DD9-E7028360B1EA}" dt="2025-05-28T11:37:53.754" v="4240" actId="478"/>
        <pc:sldMkLst>
          <pc:docMk/>
          <pc:sldMk cId="2459816499" sldId="306"/>
        </pc:sldMkLst>
      </pc:sldChg>
      <pc:sldChg chg="addSp delSp modSp mod ord">
        <pc:chgData name="Sirra, Ajith" userId="6dfea898-4bec-4cf3-8426-05d4ad2f6ade" providerId="ADAL" clId="{819EDE36-E1AE-441D-9DD9-E7028360B1EA}" dt="2025-05-28T11:35:00.186" v="4230" actId="403"/>
        <pc:sldMkLst>
          <pc:docMk/>
          <pc:sldMk cId="1307113184" sldId="307"/>
        </pc:sldMkLst>
      </pc:sldChg>
      <pc:sldChg chg="modSp del">
        <pc:chgData name="Sirra, Ajith" userId="6dfea898-4bec-4cf3-8426-05d4ad2f6ade" providerId="ADAL" clId="{819EDE36-E1AE-441D-9DD9-E7028360B1EA}" dt="2025-05-28T09:26:26.226" v="2007" actId="47"/>
        <pc:sldMkLst>
          <pc:docMk/>
          <pc:sldMk cId="953270320" sldId="308"/>
        </pc:sldMkLst>
      </pc:sldChg>
      <pc:sldChg chg="modSp del">
        <pc:chgData name="Sirra, Ajith" userId="6dfea898-4bec-4cf3-8426-05d4ad2f6ade" providerId="ADAL" clId="{819EDE36-E1AE-441D-9DD9-E7028360B1EA}" dt="2025-05-28T09:26:20.366" v="1999" actId="47"/>
        <pc:sldMkLst>
          <pc:docMk/>
          <pc:sldMk cId="1092965907" sldId="311"/>
        </pc:sldMkLst>
      </pc:sldChg>
      <pc:sldChg chg="modSp del">
        <pc:chgData name="Sirra, Ajith" userId="6dfea898-4bec-4cf3-8426-05d4ad2f6ade" providerId="ADAL" clId="{819EDE36-E1AE-441D-9DD9-E7028360B1EA}" dt="2025-05-28T09:26:26.699" v="2008" actId="47"/>
        <pc:sldMkLst>
          <pc:docMk/>
          <pc:sldMk cId="1478372032" sldId="312"/>
        </pc:sldMkLst>
      </pc:sldChg>
      <pc:sldChg chg="modSp del">
        <pc:chgData name="Sirra, Ajith" userId="6dfea898-4bec-4cf3-8426-05d4ad2f6ade" providerId="ADAL" clId="{819EDE36-E1AE-441D-9DD9-E7028360B1EA}" dt="2025-05-28T09:26:13.903" v="1992" actId="47"/>
        <pc:sldMkLst>
          <pc:docMk/>
          <pc:sldMk cId="1202170807" sldId="313"/>
        </pc:sldMkLst>
      </pc:sldChg>
      <pc:sldChg chg="modSp add del">
        <pc:chgData name="Sirra, Ajith" userId="6dfea898-4bec-4cf3-8426-05d4ad2f6ade" providerId="ADAL" clId="{819EDE36-E1AE-441D-9DD9-E7028360B1EA}" dt="2025-05-28T09:26:12.630" v="1990" actId="47"/>
        <pc:sldMkLst>
          <pc:docMk/>
          <pc:sldMk cId="3075399974" sldId="314"/>
        </pc:sldMkLst>
      </pc:sldChg>
      <pc:sldChg chg="modSp del">
        <pc:chgData name="Sirra, Ajith" userId="6dfea898-4bec-4cf3-8426-05d4ad2f6ade" providerId="ADAL" clId="{819EDE36-E1AE-441D-9DD9-E7028360B1EA}" dt="2025-05-28T09:26:37.009" v="2011" actId="47"/>
        <pc:sldMkLst>
          <pc:docMk/>
          <pc:sldMk cId="239009909" sldId="315"/>
        </pc:sldMkLst>
      </pc:sldChg>
      <pc:sldChg chg="modSp del">
        <pc:chgData name="Sirra, Ajith" userId="6dfea898-4bec-4cf3-8426-05d4ad2f6ade" providerId="ADAL" clId="{819EDE36-E1AE-441D-9DD9-E7028360B1EA}" dt="2025-05-28T09:26:32.125" v="2010" actId="47"/>
        <pc:sldMkLst>
          <pc:docMk/>
          <pc:sldMk cId="978695924" sldId="316"/>
        </pc:sldMkLst>
      </pc:sldChg>
      <pc:sldChg chg="modSp del">
        <pc:chgData name="Sirra, Ajith" userId="6dfea898-4bec-4cf3-8426-05d4ad2f6ade" providerId="ADAL" clId="{819EDE36-E1AE-441D-9DD9-E7028360B1EA}" dt="2025-05-28T09:26:38.699" v="2013" actId="47"/>
        <pc:sldMkLst>
          <pc:docMk/>
          <pc:sldMk cId="417001644" sldId="317"/>
        </pc:sldMkLst>
      </pc:sldChg>
      <pc:sldChg chg="modSp del">
        <pc:chgData name="Sirra, Ajith" userId="6dfea898-4bec-4cf3-8426-05d4ad2f6ade" providerId="ADAL" clId="{819EDE36-E1AE-441D-9DD9-E7028360B1EA}" dt="2025-05-28T09:26:39.318" v="2014" actId="47"/>
        <pc:sldMkLst>
          <pc:docMk/>
          <pc:sldMk cId="4092903822" sldId="318"/>
        </pc:sldMkLst>
      </pc:sldChg>
      <pc:sldChg chg="modSp del">
        <pc:chgData name="Sirra, Ajith" userId="6dfea898-4bec-4cf3-8426-05d4ad2f6ade" providerId="ADAL" clId="{819EDE36-E1AE-441D-9DD9-E7028360B1EA}" dt="2025-05-28T09:26:27.638" v="2009" actId="47"/>
        <pc:sldMkLst>
          <pc:docMk/>
          <pc:sldMk cId="2572826503" sldId="319"/>
        </pc:sldMkLst>
      </pc:sldChg>
      <pc:sldChg chg="addSp delSp modSp mod ord">
        <pc:chgData name="Sirra, Ajith" userId="6dfea898-4bec-4cf3-8426-05d4ad2f6ade" providerId="ADAL" clId="{819EDE36-E1AE-441D-9DD9-E7028360B1EA}" dt="2025-05-28T13:49:42.627" v="4411" actId="20577"/>
        <pc:sldMkLst>
          <pc:docMk/>
          <pc:sldMk cId="1915425479" sldId="320"/>
        </pc:sldMkLst>
      </pc:sldChg>
      <pc:sldChg chg="modSp del">
        <pc:chgData name="Sirra, Ajith" userId="6dfea898-4bec-4cf3-8426-05d4ad2f6ade" providerId="ADAL" clId="{819EDE36-E1AE-441D-9DD9-E7028360B1EA}" dt="2025-05-28T09:26:37.740" v="2012" actId="47"/>
        <pc:sldMkLst>
          <pc:docMk/>
          <pc:sldMk cId="1951518748" sldId="321"/>
        </pc:sldMkLst>
      </pc:sldChg>
      <pc:sldChg chg="modSp del">
        <pc:chgData name="Sirra, Ajith" userId="6dfea898-4bec-4cf3-8426-05d4ad2f6ade" providerId="ADAL" clId="{819EDE36-E1AE-441D-9DD9-E7028360B1EA}" dt="2025-05-28T09:26:25.600" v="2006" actId="47"/>
        <pc:sldMkLst>
          <pc:docMk/>
          <pc:sldMk cId="3850742022" sldId="322"/>
        </pc:sldMkLst>
      </pc:sldChg>
      <pc:sldChg chg="addSp delSp modSp mod">
        <pc:chgData name="Sirra, Ajith" userId="6dfea898-4bec-4cf3-8426-05d4ad2f6ade" providerId="ADAL" clId="{819EDE36-E1AE-441D-9DD9-E7028360B1EA}" dt="2025-05-28T11:39:21.356" v="4248" actId="20577"/>
        <pc:sldMkLst>
          <pc:docMk/>
          <pc:sldMk cId="2940215167" sldId="323"/>
        </pc:sldMkLst>
      </pc:sldChg>
      <pc:sldChg chg="modSp del">
        <pc:chgData name="Sirra, Ajith" userId="6dfea898-4bec-4cf3-8426-05d4ad2f6ade" providerId="ADAL" clId="{819EDE36-E1AE-441D-9DD9-E7028360B1EA}" dt="2025-05-28T09:26:23.434" v="2003" actId="47"/>
        <pc:sldMkLst>
          <pc:docMk/>
          <pc:sldMk cId="1686338982" sldId="325"/>
        </pc:sldMkLst>
      </pc:sldChg>
      <pc:sldChg chg="modSp del">
        <pc:chgData name="Sirra, Ajith" userId="6dfea898-4bec-4cf3-8426-05d4ad2f6ade" providerId="ADAL" clId="{819EDE36-E1AE-441D-9DD9-E7028360B1EA}" dt="2025-05-28T09:26:24.354" v="2004" actId="47"/>
        <pc:sldMkLst>
          <pc:docMk/>
          <pc:sldMk cId="1334495819" sldId="326"/>
        </pc:sldMkLst>
      </pc:sldChg>
      <pc:sldChg chg="modSp del">
        <pc:chgData name="Sirra, Ajith" userId="6dfea898-4bec-4cf3-8426-05d4ad2f6ade" providerId="ADAL" clId="{819EDE36-E1AE-441D-9DD9-E7028360B1EA}" dt="2025-05-28T09:26:24.880" v="2005" actId="47"/>
        <pc:sldMkLst>
          <pc:docMk/>
          <pc:sldMk cId="13828992" sldId="327"/>
        </pc:sldMkLst>
      </pc:sldChg>
      <pc:sldChg chg="addSp delSp modSp add del mod ord">
        <pc:chgData name="Sirra, Ajith" userId="6dfea898-4bec-4cf3-8426-05d4ad2f6ade" providerId="ADAL" clId="{819EDE36-E1AE-441D-9DD9-E7028360B1EA}" dt="2025-05-28T11:35:17.578" v="4232"/>
        <pc:sldMkLst>
          <pc:docMk/>
          <pc:sldMk cId="4004025476" sldId="328"/>
        </pc:sldMkLst>
      </pc:sldChg>
      <pc:sldChg chg="addSp delSp modSp add del mod modClrScheme chgLayout">
        <pc:chgData name="Sirra, Ajith" userId="6dfea898-4bec-4cf3-8426-05d4ad2f6ade" providerId="ADAL" clId="{819EDE36-E1AE-441D-9DD9-E7028360B1EA}" dt="2025-05-28T06:55:20.327" v="662" actId="47"/>
        <pc:sldMkLst>
          <pc:docMk/>
          <pc:sldMk cId="1752776172" sldId="329"/>
        </pc:sldMkLst>
      </pc:sldChg>
      <pc:sldChg chg="addSp delSp modSp add mod ord">
        <pc:chgData name="Sirra, Ajith" userId="6dfea898-4bec-4cf3-8426-05d4ad2f6ade" providerId="ADAL" clId="{819EDE36-E1AE-441D-9DD9-E7028360B1EA}" dt="2025-05-29T03:39:18.608" v="4426" actId="20577"/>
        <pc:sldMkLst>
          <pc:docMk/>
          <pc:sldMk cId="2633760708" sldId="329"/>
        </pc:sldMkLst>
      </pc:sldChg>
      <pc:sldChg chg="addSp delSp modSp add mod modClrScheme addAnim delAnim modAnim chgLayout">
        <pc:chgData name="Sirra, Ajith" userId="6dfea898-4bec-4cf3-8426-05d4ad2f6ade" providerId="ADAL" clId="{819EDE36-E1AE-441D-9DD9-E7028360B1EA}" dt="2025-05-28T09:24:58.053" v="1978" actId="14100"/>
        <pc:sldMkLst>
          <pc:docMk/>
          <pc:sldMk cId="2105013374" sldId="330"/>
        </pc:sldMkLst>
      </pc:sldChg>
      <pc:sldChg chg="addSp delSp modSp add mod modClrScheme modAnim chgLayout">
        <pc:chgData name="Sirra, Ajith" userId="6dfea898-4bec-4cf3-8426-05d4ad2f6ade" providerId="ADAL" clId="{819EDE36-E1AE-441D-9DD9-E7028360B1EA}" dt="2025-05-29T03:32:39.131" v="4413" actId="20577"/>
        <pc:sldMkLst>
          <pc:docMk/>
          <pc:sldMk cId="3154198491" sldId="331"/>
        </pc:sldMkLst>
      </pc:sldChg>
      <pc:sldChg chg="addSp delSp modSp add mod ord">
        <pc:chgData name="Sirra, Ajith" userId="6dfea898-4bec-4cf3-8426-05d4ad2f6ade" providerId="ADAL" clId="{819EDE36-E1AE-441D-9DD9-E7028360B1EA}" dt="2025-05-28T09:32:07.388" v="2113"/>
        <pc:sldMkLst>
          <pc:docMk/>
          <pc:sldMk cId="2926518577" sldId="332"/>
        </pc:sldMkLst>
      </pc:sldChg>
      <pc:sldChg chg="modSp add mod ord">
        <pc:chgData name="Sirra, Ajith" userId="6dfea898-4bec-4cf3-8426-05d4ad2f6ade" providerId="ADAL" clId="{819EDE36-E1AE-441D-9DD9-E7028360B1EA}" dt="2025-05-28T09:44:57.093" v="2454"/>
        <pc:sldMkLst>
          <pc:docMk/>
          <pc:sldMk cId="957186469" sldId="333"/>
        </pc:sldMkLst>
      </pc:sldChg>
      <pc:sldChg chg="addSp delSp modSp add mod">
        <pc:chgData name="Sirra, Ajith" userId="6dfea898-4bec-4cf3-8426-05d4ad2f6ade" providerId="ADAL" clId="{819EDE36-E1AE-441D-9DD9-E7028360B1EA}" dt="2025-05-28T11:39:17.390" v="4247" actId="20577"/>
        <pc:sldMkLst>
          <pc:docMk/>
          <pc:sldMk cId="3908955170" sldId="334"/>
        </pc:sldMkLst>
      </pc:sldChg>
      <pc:sldChg chg="delSp modSp add mod">
        <pc:chgData name="Sirra, Ajith" userId="6dfea898-4bec-4cf3-8426-05d4ad2f6ade" providerId="ADAL" clId="{819EDE36-E1AE-441D-9DD9-E7028360B1EA}" dt="2025-05-28T10:08:09.478" v="2988" actId="1038"/>
        <pc:sldMkLst>
          <pc:docMk/>
          <pc:sldMk cId="3363088599" sldId="335"/>
        </pc:sldMkLst>
      </pc:sldChg>
      <pc:sldChg chg="addSp modSp add mod ord">
        <pc:chgData name="Sirra, Ajith" userId="6dfea898-4bec-4cf3-8426-05d4ad2f6ade" providerId="ADAL" clId="{819EDE36-E1AE-441D-9DD9-E7028360B1EA}" dt="2025-06-09T11:09:14.170" v="5525"/>
        <pc:sldMkLst>
          <pc:docMk/>
          <pc:sldMk cId="3574514445" sldId="336"/>
        </pc:sldMkLst>
      </pc:sldChg>
      <pc:sldChg chg="addSp modSp add mod">
        <pc:chgData name="Sirra, Ajith" userId="6dfea898-4bec-4cf3-8426-05d4ad2f6ade" providerId="ADAL" clId="{819EDE36-E1AE-441D-9DD9-E7028360B1EA}" dt="2025-05-28T11:20:53.205" v="3854" actId="1036"/>
        <pc:sldMkLst>
          <pc:docMk/>
          <pc:sldMk cId="1933644442" sldId="337"/>
        </pc:sldMkLst>
      </pc:sldChg>
      <pc:sldChg chg="addSp delSp modSp add mod modClrScheme chgLayout">
        <pc:chgData name="Sirra, Ajith" userId="6dfea898-4bec-4cf3-8426-05d4ad2f6ade" providerId="ADAL" clId="{819EDE36-E1AE-441D-9DD9-E7028360B1EA}" dt="2025-05-28T11:30:06.737" v="4192" actId="1076"/>
        <pc:sldMkLst>
          <pc:docMk/>
          <pc:sldMk cId="2835214402" sldId="338"/>
        </pc:sldMkLst>
      </pc:sldChg>
      <pc:sldChg chg="add setBg">
        <pc:chgData name="Sirra, Ajith" userId="6dfea898-4bec-4cf3-8426-05d4ad2f6ade" providerId="ADAL" clId="{819EDE36-E1AE-441D-9DD9-E7028360B1EA}" dt="2025-05-28T13:47:00.380" v="4253"/>
        <pc:sldMkLst>
          <pc:docMk/>
          <pc:sldMk cId="2395248507" sldId="339"/>
        </pc:sldMkLst>
      </pc:sldChg>
      <pc:sldChg chg="add del setBg">
        <pc:chgData name="Sirra, Ajith" userId="6dfea898-4bec-4cf3-8426-05d4ad2f6ade" providerId="ADAL" clId="{819EDE36-E1AE-441D-9DD9-E7028360B1EA}" dt="2025-05-28T13:46:56.294" v="4252" actId="47"/>
        <pc:sldMkLst>
          <pc:docMk/>
          <pc:sldMk cId="4025934235" sldId="339"/>
        </pc:sldMkLst>
      </pc:sldChg>
      <pc:sldChg chg="add del setBg">
        <pc:chgData name="Sirra, Ajith" userId="6dfea898-4bec-4cf3-8426-05d4ad2f6ade" providerId="ADAL" clId="{819EDE36-E1AE-441D-9DD9-E7028360B1EA}" dt="2025-05-28T13:46:55.442" v="4251" actId="47"/>
        <pc:sldMkLst>
          <pc:docMk/>
          <pc:sldMk cId="956980755" sldId="340"/>
        </pc:sldMkLst>
      </pc:sldChg>
      <pc:sldChg chg="add">
        <pc:chgData name="Sirra, Ajith" userId="6dfea898-4bec-4cf3-8426-05d4ad2f6ade" providerId="ADAL" clId="{819EDE36-E1AE-441D-9DD9-E7028360B1EA}" dt="2025-05-28T13:47:12.264" v="4254"/>
        <pc:sldMkLst>
          <pc:docMk/>
          <pc:sldMk cId="4226953983" sldId="340"/>
        </pc:sldMkLst>
      </pc:sldChg>
      <pc:sldChg chg="addSp delSp modSp add mod setBg">
        <pc:chgData name="Sirra, Ajith" userId="6dfea898-4bec-4cf3-8426-05d4ad2f6ade" providerId="ADAL" clId="{819EDE36-E1AE-441D-9DD9-E7028360B1EA}" dt="2025-06-03T06:28:42.498" v="4468" actId="1076"/>
        <pc:sldMkLst>
          <pc:docMk/>
          <pc:sldMk cId="4271314702" sldId="341"/>
        </pc:sldMkLst>
      </pc:sldChg>
      <pc:sldChg chg="add del setBg">
        <pc:chgData name="Sirra, Ajith" userId="6dfea898-4bec-4cf3-8426-05d4ad2f6ade" providerId="ADAL" clId="{819EDE36-E1AE-441D-9DD9-E7028360B1EA}" dt="2025-06-09T07:56:25.401" v="4470"/>
        <pc:sldMkLst>
          <pc:docMk/>
          <pc:sldMk cId="1157511779" sldId="342"/>
        </pc:sldMkLst>
      </pc:sldChg>
      <pc:sldChg chg="delSp modSp add mod">
        <pc:chgData name="Sirra, Ajith" userId="6dfea898-4bec-4cf3-8426-05d4ad2f6ade" providerId="ADAL" clId="{819EDE36-E1AE-441D-9DD9-E7028360B1EA}" dt="2025-06-09T16:57:41.449" v="6112" actId="403"/>
        <pc:sldMkLst>
          <pc:docMk/>
          <pc:sldMk cId="1215175596" sldId="342"/>
        </pc:sldMkLst>
      </pc:sldChg>
      <pc:sldChg chg="add del setBg">
        <pc:chgData name="Sirra, Ajith" userId="6dfea898-4bec-4cf3-8426-05d4ad2f6ade" providerId="ADAL" clId="{819EDE36-E1AE-441D-9DD9-E7028360B1EA}" dt="2025-06-09T07:56:48.272" v="4472"/>
        <pc:sldMkLst>
          <pc:docMk/>
          <pc:sldMk cId="2921960477" sldId="342"/>
        </pc:sldMkLst>
      </pc:sldChg>
      <pc:sldChg chg="modSp add mod">
        <pc:chgData name="Sirra, Ajith" userId="6dfea898-4bec-4cf3-8426-05d4ad2f6ade" providerId="ADAL" clId="{819EDE36-E1AE-441D-9DD9-E7028360B1EA}" dt="2025-06-09T08:06:56.046" v="4763" actId="20577"/>
        <pc:sldMkLst>
          <pc:docMk/>
          <pc:sldMk cId="1931685695" sldId="343"/>
        </pc:sldMkLst>
      </pc:sldChg>
      <pc:sldChg chg="modSp add del mod setBg">
        <pc:chgData name="Sirra, Ajith" userId="6dfea898-4bec-4cf3-8426-05d4ad2f6ade" providerId="ADAL" clId="{819EDE36-E1AE-441D-9DD9-E7028360B1EA}" dt="2025-06-09T08:02:35.605" v="4605" actId="47"/>
        <pc:sldMkLst>
          <pc:docMk/>
          <pc:sldMk cId="2786152965" sldId="344"/>
        </pc:sldMkLst>
      </pc:sldChg>
      <pc:sldChg chg="modSp add mod">
        <pc:chgData name="Sirra, Ajith" userId="6dfea898-4bec-4cf3-8426-05d4ad2f6ade" providerId="ADAL" clId="{819EDE36-E1AE-441D-9DD9-E7028360B1EA}" dt="2025-06-09T08:12:15.762" v="4810" actId="20577"/>
        <pc:sldMkLst>
          <pc:docMk/>
          <pc:sldMk cId="3897383341" sldId="344"/>
        </pc:sldMkLst>
      </pc:sldChg>
      <pc:sldChg chg="addSp delSp modSp new mod">
        <pc:chgData name="Sirra, Ajith" userId="6dfea898-4bec-4cf3-8426-05d4ad2f6ade" providerId="ADAL" clId="{819EDE36-E1AE-441D-9DD9-E7028360B1EA}" dt="2025-06-09T10:38:34.762" v="5132" actId="2710"/>
        <pc:sldMkLst>
          <pc:docMk/>
          <pc:sldMk cId="276537086" sldId="345"/>
        </pc:sldMkLst>
      </pc:sldChg>
      <pc:sldChg chg="modSp add del mod">
        <pc:chgData name="Sirra, Ajith" userId="6dfea898-4bec-4cf3-8426-05d4ad2f6ade" providerId="ADAL" clId="{819EDE36-E1AE-441D-9DD9-E7028360B1EA}" dt="2025-06-09T08:13:32.180" v="4826" actId="47"/>
        <pc:sldMkLst>
          <pc:docMk/>
          <pc:sldMk cId="781839144" sldId="345"/>
        </pc:sldMkLst>
      </pc:sldChg>
      <pc:sldChg chg="delSp modSp add mod">
        <pc:chgData name="Sirra, Ajith" userId="6dfea898-4bec-4cf3-8426-05d4ad2f6ade" providerId="ADAL" clId="{819EDE36-E1AE-441D-9DD9-E7028360B1EA}" dt="2025-06-09T10:32:58.430" v="5107" actId="20577"/>
        <pc:sldMkLst>
          <pc:docMk/>
          <pc:sldMk cId="1043087462" sldId="346"/>
        </pc:sldMkLst>
      </pc:sldChg>
      <pc:sldChg chg="modSp new mod">
        <pc:chgData name="Sirra, Ajith" userId="6dfea898-4bec-4cf3-8426-05d4ad2f6ade" providerId="ADAL" clId="{819EDE36-E1AE-441D-9DD9-E7028360B1EA}" dt="2025-06-09T10:35:11.405" v="5117" actId="5793"/>
        <pc:sldMkLst>
          <pc:docMk/>
          <pc:sldMk cId="1863375658" sldId="347"/>
        </pc:sldMkLst>
      </pc:sldChg>
      <pc:sldChg chg="addSp delSp modSp new mod">
        <pc:chgData name="Sirra, Ajith" userId="6dfea898-4bec-4cf3-8426-05d4ad2f6ade" providerId="ADAL" clId="{819EDE36-E1AE-441D-9DD9-E7028360B1EA}" dt="2025-06-09T14:39:11.563" v="5594" actId="14100"/>
        <pc:sldMkLst>
          <pc:docMk/>
          <pc:sldMk cId="3779489114" sldId="348"/>
        </pc:sldMkLst>
      </pc:sldChg>
      <pc:sldChg chg="modSp add mod">
        <pc:chgData name="Sirra, Ajith" userId="6dfea898-4bec-4cf3-8426-05d4ad2f6ade" providerId="ADAL" clId="{819EDE36-E1AE-441D-9DD9-E7028360B1EA}" dt="2025-06-09T16:53:07.015" v="6108" actId="20577"/>
        <pc:sldMkLst>
          <pc:docMk/>
          <pc:sldMk cId="2788144821" sldId="349"/>
        </pc:sldMkLst>
      </pc:sldChg>
      <pc:sldMasterChg chg="addSp modTransition modSldLayout">
        <pc:chgData name="Sirra, Ajith" userId="6dfea898-4bec-4cf3-8426-05d4ad2f6ade" providerId="ADAL" clId="{819EDE36-E1AE-441D-9DD9-E7028360B1EA}" dt="2025-05-28T08:25:59.477" v="1460"/>
        <pc:sldMasterMkLst>
          <pc:docMk/>
          <pc:sldMasterMk cId="3551306598" sldId="2147484933"/>
        </pc:sldMasterMkLst>
        <pc:sldLayoutChg chg="addSp modTransition">
          <pc:chgData name="Sirra, Ajith" userId="6dfea898-4bec-4cf3-8426-05d4ad2f6ade" providerId="ADAL" clId="{819EDE36-E1AE-441D-9DD9-E7028360B1EA}" dt="2025-05-28T08:25:59.477" v="1460"/>
          <pc:sldLayoutMkLst>
            <pc:docMk/>
            <pc:sldMasterMk cId="3551306598" sldId="2147484933"/>
            <pc:sldLayoutMk cId="1457591573" sldId="2147484939"/>
          </pc:sldLayoutMkLst>
        </pc:sldLayoutChg>
        <pc:sldLayoutChg chg="modTransition">
          <pc:chgData name="Sirra, Ajith" userId="6dfea898-4bec-4cf3-8426-05d4ad2f6ade" providerId="ADAL" clId="{819EDE36-E1AE-441D-9DD9-E7028360B1EA}" dt="2025-05-28T08:25:59.477" v="1460"/>
          <pc:sldLayoutMkLst>
            <pc:docMk/>
            <pc:sldMasterMk cId="3551306598" sldId="2147484933"/>
            <pc:sldLayoutMk cId="97673725" sldId="2147484940"/>
          </pc:sldLayoutMkLst>
        </pc:sldLayoutChg>
      </pc:sldMasterChg>
    </pc:docChg>
  </pc:docChgLst>
  <pc:docChgLst>
    <pc:chgData name="Brahma, Pratik Prabhanjan" userId="S::pprabhan@amd.com::c5279daa-c03d-4c9a-916d-deb3145798fc" providerId="AD" clId="Web-{466FAEEC-C114-B030-1C15-8B9C78C48929}"/>
    <pc:docChg chg="modSld">
      <pc:chgData name="Brahma, Pratik Prabhanjan" userId="S::pprabhan@amd.com::c5279daa-c03d-4c9a-916d-deb3145798fc" providerId="AD" clId="Web-{466FAEEC-C114-B030-1C15-8B9C78C48929}" dt="2025-07-09T16:40:02.421" v="0" actId="20577"/>
      <pc:docMkLst>
        <pc:docMk/>
      </pc:docMkLst>
      <pc:sldChg chg="modSp">
        <pc:chgData name="Brahma, Pratik Prabhanjan" userId="S::pprabhan@amd.com::c5279daa-c03d-4c9a-916d-deb3145798fc" providerId="AD" clId="Web-{466FAEEC-C114-B030-1C15-8B9C78C48929}" dt="2025-07-09T16:40:02.421" v="0" actId="20577"/>
        <pc:sldMkLst>
          <pc:docMk/>
          <pc:sldMk cId="2633760708" sldId="329"/>
        </pc:sldMkLst>
        <pc:spChg chg="mod">
          <ac:chgData name="Brahma, Pratik Prabhanjan" userId="S::pprabhan@amd.com::c5279daa-c03d-4c9a-916d-deb3145798fc" providerId="AD" clId="Web-{466FAEEC-C114-B030-1C15-8B9C78C48929}" dt="2025-07-09T16:40:02.421" v="0" actId="20577"/>
          <ac:spMkLst>
            <pc:docMk/>
            <pc:sldMk cId="2633760708" sldId="329"/>
            <ac:spMk id="10" creationId="{D0EFB1EC-2070-E01C-4388-0FFF249DE3C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Header Placeholder 7">
            <a:extLst>
              <a:ext uri="{FF2B5EF4-FFF2-40B4-BE49-F238E27FC236}">
                <a16:creationId xmlns:a16="http://schemas.microsoft.com/office/drawing/2014/main" id="{6D9F846D-2CFB-BC42-A87F-3BBAB173631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231887" y="106595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ooter Placeholder 9">
            <a:extLst>
              <a:ext uri="{FF2B5EF4-FFF2-40B4-BE49-F238E27FC236}">
                <a16:creationId xmlns:a16="http://schemas.microsoft.com/office/drawing/2014/main" id="{88408BE6-8E91-914D-8FB2-836E9E3F52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224725" y="8686801"/>
            <a:ext cx="5409296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0" indent="0" algn="l">
              <a:defRPr sz="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914099" eaLnBrk="0" hangingPunct="0"/>
            <a:r>
              <a:rPr lang="en-US">
                <a:ea typeface="Segoe UI" pitchFamily="34" charset="0"/>
              </a:rPr>
              <a:t>© Advanced Micro Devices, Inc. All rights reserved. Confidential – Not for distribution.</a:t>
            </a:r>
          </a:p>
        </p:txBody>
      </p:sp>
      <p:sp>
        <p:nvSpPr>
          <p:cNvPr id="12" name="Date Placeholder 10">
            <a:extLst>
              <a:ext uri="{FF2B5EF4-FFF2-40B4-BE49-F238E27FC236}">
                <a16:creationId xmlns:a16="http://schemas.microsoft.com/office/drawing/2014/main" id="{053A4A9A-59E9-FE4E-8C48-82287B8CFB9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661475" y="118832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6B0810-FC62-EE4E-BF04-55F4B7654175}" type="datetime8">
              <a:rPr lang="en-US" smtClean="0"/>
              <a:pPr/>
              <a:t>7/20/25 10:28 AM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ECC6F94-A19F-3C4E-B299-330922AF66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839568" y="8685214"/>
            <a:ext cx="793708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231887" y="106595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658813" y="684213"/>
            <a:ext cx="5540375" cy="3117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224725" y="8686801"/>
            <a:ext cx="5409296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0" indent="0" algn="l">
              <a:defRPr sz="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914099" eaLnBrk="0" hangingPunct="0"/>
            <a:r>
              <a:rPr lang="en-US">
                <a:ea typeface="Segoe UI" pitchFamily="34" charset="0"/>
              </a:rPr>
              <a:t>© Advanced Micro Devices, Inc. All rights reserved. Confidential – Not for distribution.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661475" y="118832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6B0810-FC62-EE4E-BF04-55F4B7654175}" type="datetime8">
              <a:rPr lang="en-US" smtClean="0"/>
              <a:pPr/>
              <a:t>7/20/25 10:27 AM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107052"/>
            <a:ext cx="5486400" cy="435114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839568" y="8685214"/>
            <a:ext cx="793708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367" rtl="0" eaLnBrk="1" latinLnBrk="0" hangingPunct="1">
      <a:lnSpc>
        <a:spcPct val="90000"/>
      </a:lnSpc>
      <a:spcAft>
        <a:spcPts val="333"/>
      </a:spcAft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1100" b="0" i="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1050" b="0" i="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1050" b="0" i="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1050" b="0" i="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>
                <a:ea typeface="Segoe UI" pitchFamily="34" charset="0"/>
              </a:rPr>
              <a:t>© Advanced Micro Devices, Inc. All rights reserved. Confidential – Not for distribution.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342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No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350259" y="1621536"/>
            <a:ext cx="6244333" cy="1941576"/>
          </a:xfrm>
          <a:noFill/>
        </p:spPr>
        <p:txBody>
          <a:bodyPr wrap="square" lIns="0" tIns="0" rIns="0" bIns="0" anchor="ctr" anchorCtr="0">
            <a:no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3C8DF7-52E5-4ABA-86DD-8FD6C136A4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0260" y="3875650"/>
            <a:ext cx="6244332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b="1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2D4C3E2-3CE7-EA80-DFF0-91F7D4F06C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86888" y="5771788"/>
            <a:ext cx="2359024" cy="67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952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D20C4-3302-EB45-B6C3-8D7D3B54A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060B0B7-8257-AF44-8E50-C5EF88BB382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8263" y="150800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4CAA7D2A-D3F3-C443-BEAB-AE463EB6977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599747" y="150800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606696E-F9FD-7A41-B239-56C925CA5E1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2611231" y="150800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67BFD11-A5C7-534B-95DE-708BA59C346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3622715" y="150800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C4A2493A-DA9A-774E-B698-381E87F3023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4634199" y="150800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9F155F2-1A5E-D049-B799-7F265508271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5645683" y="150800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9D300ED-46DE-8D44-B42F-D72A4BD1D05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6657167" y="150800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59F3EBB-786F-7A42-B92F-72211CA921F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7668651" y="150800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BA676D0-34EC-3646-AC3D-071EB3DD9D6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8680135" y="150800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12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ADFD9C1-E635-1B46-BC21-4D5D3069E75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9691619" y="150800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CF35C45-D347-D645-8CD2-6E3D2088C4C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gray">
          <a:xfrm>
            <a:off x="10703107" y="150800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9475B80-6F15-0744-AB11-132AC7CF9AF6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 bwMode="gray">
          <a:xfrm>
            <a:off x="588263" y="246191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65AC22-FEB4-6245-8825-006D3BD5EEC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1599747" y="246191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CA5DEB6-0C05-E64B-93D0-2DC0A025A09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 bwMode="gray">
          <a:xfrm>
            <a:off x="2611231" y="246191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846680-CCD1-9948-9632-5B8197B7DFF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3622715" y="246191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079D992-3FCF-A34A-88A0-8A2A68C972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 bwMode="gray">
          <a:xfrm>
            <a:off x="4634199" y="246191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996246-3D80-2E4F-B8C7-B5C201E6038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5645683" y="246191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B08E9CE-2FBC-A34F-A25C-316E2F2AFB5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 bwMode="gray">
          <a:xfrm>
            <a:off x="6657167" y="246191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2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DB30B13-3B8F-8940-A799-8867F379BBFF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7668651" y="246191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22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C27ED1D-2D58-0F4E-AF78-B5F5237C75C8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8680135" y="246191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2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4EBE182-B741-BC49-B664-B0A622BFEA17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 bwMode="gray">
          <a:xfrm>
            <a:off x="9691619" y="246191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2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16A9CF0-7A7F-AE48-971A-01E1283DC04D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 bwMode="gray">
          <a:xfrm>
            <a:off x="10703107" y="246191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4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E48212A-DC2D-8A4E-948F-CED552226B3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588263" y="341582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4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7EC4B1-AFA8-B84C-9D6B-CFC26A347773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1599747" y="341582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4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D41B8F6-CB16-8A47-93D6-22C9BD6E792E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 bwMode="gray">
          <a:xfrm>
            <a:off x="2611231" y="341582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5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F647A9E-3E39-5245-986A-31E2F83C941F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3622715" y="341582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5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C943DD5E-95E4-004B-A652-3964101490F7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 bwMode="gray">
          <a:xfrm>
            <a:off x="4634199" y="341582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52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324A395-E051-B041-98A7-F038983D90B3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 bwMode="gray">
          <a:xfrm>
            <a:off x="5645683" y="341582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5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D8EB23B-20D2-E04A-8B4F-F25763669F4C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 bwMode="gray">
          <a:xfrm>
            <a:off x="6657167" y="341582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5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176A914-34CF-6A48-A1B5-7978B2CF9C71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 bwMode="gray">
          <a:xfrm>
            <a:off x="7668651" y="341582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5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C220427-E17B-B24E-AB8E-2626C72238E1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 bwMode="gray">
          <a:xfrm>
            <a:off x="8680135" y="341582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5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56B660E-74F0-6749-933B-EBBB3DC15E3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 bwMode="gray">
          <a:xfrm>
            <a:off x="9691619" y="341582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5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00E9B2C-54F5-7247-8B0A-8ECF84CB3EC6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 bwMode="gray">
          <a:xfrm>
            <a:off x="10703107" y="341582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5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1E232AB-8B15-254B-A855-7F8837E250DF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 bwMode="gray">
          <a:xfrm>
            <a:off x="588263" y="436973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5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A9C15B7-B0C8-6F44-8D00-8A2A4EEBF911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 bwMode="gray">
          <a:xfrm>
            <a:off x="1599747" y="436973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6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55E00E5-0C32-114B-9C71-A210C35FD8A5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 bwMode="gray">
          <a:xfrm>
            <a:off x="2611231" y="436973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6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3BCE8B7-2363-754D-8DCC-BBD1A812A666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 bwMode="gray">
          <a:xfrm>
            <a:off x="3622715" y="436973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62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DD5E7E1-6C4A-D24E-B423-731BCB2FED82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 bwMode="gray">
          <a:xfrm>
            <a:off x="4634199" y="436973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6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994E403-A4F2-D143-8694-FFDDED83B568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 bwMode="gray">
          <a:xfrm>
            <a:off x="5645683" y="436973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6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DD66CA9-613E-E649-873E-15770AF37966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 bwMode="gray">
          <a:xfrm>
            <a:off x="6657167" y="436973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6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1F31EBB-82CA-0B47-90B9-623F7BEA7BCC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 bwMode="gray">
          <a:xfrm>
            <a:off x="7668651" y="436973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6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3354D4A-7AE4-3249-979C-EF717F4169E2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 bwMode="gray">
          <a:xfrm>
            <a:off x="8680135" y="436973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6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798148F-325B-8847-998F-D6695555F7A4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 bwMode="gray">
          <a:xfrm>
            <a:off x="9691619" y="436973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6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FC062AA-6E9F-F148-A650-D892DEAD4D5B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 bwMode="gray">
          <a:xfrm>
            <a:off x="10703107" y="436973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6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736B318-56FF-BD45-BE51-B4F02187BAB1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 bwMode="gray">
          <a:xfrm>
            <a:off x="588263" y="532364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7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C874F5D0-313C-9C4E-A76E-837FA8B341EF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 bwMode="gray">
          <a:xfrm>
            <a:off x="1599747" y="532364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7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B1B6CBD-7E6A-E64A-8901-48FC6B628F8A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 bwMode="gray">
          <a:xfrm>
            <a:off x="2611231" y="532364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72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1345C8D-49CF-D74B-BBBF-1ABB0F2BC7E0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 bwMode="gray">
          <a:xfrm>
            <a:off x="3622715" y="532364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7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9431BFC-6034-2D48-B40D-D214B5BA49EA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 bwMode="gray">
          <a:xfrm>
            <a:off x="4634199" y="532364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7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E881A0D-AB0E-1544-945D-AFD48D4CD2F5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 bwMode="gray">
          <a:xfrm>
            <a:off x="5645683" y="532364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7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64F7E33-6DCA-DF42-BB2E-C8EC136C0AAA}"/>
              </a:ext>
            </a:extLst>
          </p:cNvPr>
          <p:cNvSpPr>
            <a:spLocks noGrp="1"/>
          </p:cNvSpPr>
          <p:nvPr>
            <p:ph type="pic" sz="quarter" idx="61" hasCustomPrompt="1"/>
          </p:nvPr>
        </p:nvSpPr>
        <p:spPr bwMode="gray">
          <a:xfrm>
            <a:off x="6657167" y="532364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7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AC86F5EF-AD62-294A-AE53-AD62F4600B0F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 bwMode="gray">
          <a:xfrm>
            <a:off x="7668651" y="532364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7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DDEFD37-0863-F949-AA96-5F73CC3B271A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 bwMode="gray">
          <a:xfrm>
            <a:off x="8680135" y="532364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7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C7F81ABC-5057-6D45-AD46-29A54A126114}"/>
              </a:ext>
            </a:extLst>
          </p:cNvPr>
          <p:cNvSpPr>
            <a:spLocks noGrp="1"/>
          </p:cNvSpPr>
          <p:nvPr>
            <p:ph type="pic" sz="quarter" idx="64" hasCustomPrompt="1"/>
          </p:nvPr>
        </p:nvSpPr>
        <p:spPr bwMode="gray">
          <a:xfrm>
            <a:off x="9691619" y="532364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sp>
        <p:nvSpPr>
          <p:cNvPr id="7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866A0A0-C971-6B47-A279-161DD8E70EEB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 bwMode="gray">
          <a:xfrm>
            <a:off x="10703107" y="5323643"/>
            <a:ext cx="906233" cy="852256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  <a:ln w="12700">
            <a:solidFill>
              <a:schemeClr val="bg1">
                <a:lumMod val="75000"/>
              </a:schemeClr>
            </a:solidFill>
            <a:miter lim="800000"/>
          </a:ln>
        </p:spPr>
        <p:txBody>
          <a:bodyPr lIns="91440" tIns="91440" rIns="91440" bIns="914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" b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Drop Image</a:t>
            </a:r>
          </a:p>
        </p:txBody>
      </p:sp>
      <p:pic>
        <p:nvPicPr>
          <p:cNvPr id="25" name="Picture 2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598498A-FA22-D4DA-FA61-484A6A7EB0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52885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quar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CC6E92E5-E859-445F-856B-33F974FA3AC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210312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2262425"/>
            <a:ext cx="4158362" cy="861774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2733497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088565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/Feature -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2091FAC0-2210-AA45-95A9-B6A721525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8800" y="1028700"/>
            <a:ext cx="6259511" cy="9144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E0B0D8E2-424A-CE45-AD48-F95CCAF1135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638801" y="2299447"/>
            <a:ext cx="6259511" cy="34911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CC6E92E5-E859-445F-856B-33F974FA3AC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293688" y="1043675"/>
            <a:ext cx="5040311" cy="4740089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72000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72A27EA-9A25-03D6-F6CD-53BB65C423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9143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648" userDrawn="1">
          <p15:clr>
            <a:srgbClr val="5ACBF0"/>
          </p15:clr>
        </p15:guide>
        <p15:guide id="8" orient="horz" pos="3648" userDrawn="1">
          <p15:clr>
            <a:srgbClr val="5ACBF0"/>
          </p15:clr>
        </p15:guide>
        <p15:guide id="10" pos="3720" userDrawn="1">
          <p15:clr>
            <a:srgbClr val="C35EA4"/>
          </p15:clr>
        </p15:guide>
        <p15:guide id="11" pos="2993">
          <p15:clr>
            <a:srgbClr val="5ACBF0"/>
          </p15:clr>
        </p15:guide>
        <p15:guide id="12" pos="3552" userDrawn="1">
          <p15:clr>
            <a:srgbClr val="A4A3A4"/>
          </p15:clr>
        </p15:guide>
        <p15:guide id="14" orient="horz" pos="1440" userDrawn="1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0"/>
            <a:ext cx="12192000" cy="457200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vert="horz" wrap="square" lIns="0" tIns="720000" rIns="0" bIns="0" rtlCol="0" anchor="t" anchorCtr="0">
            <a:noAutofit/>
          </a:bodyPr>
          <a:lstStyle>
            <a:lvl1pPr marL="0" indent="0" algn="ctr">
              <a:buNone/>
              <a:defRPr lang="en-US" sz="1200" b="1" dirty="0">
                <a:solidFill>
                  <a:srgbClr val="FFFFFF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37004939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, Lockup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1381" y="5157216"/>
            <a:ext cx="7785402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0"/>
            <a:ext cx="12192000" cy="457200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vert="horz" wrap="square" lIns="0" tIns="720000" rIns="0" bIns="0" rtlCol="0" anchor="t" anchorCtr="0">
            <a:noAutofit/>
          </a:bodyPr>
          <a:lstStyle>
            <a:lvl1pPr marL="0" indent="0" algn="ctr">
              <a:buNone/>
              <a:defRPr lang="en-US" sz="1200" b="1" dirty="0">
                <a:solidFill>
                  <a:srgbClr val="FFFFFF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7D67B8-90AB-642F-D3C2-79B0D79991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5217" y="5449153"/>
            <a:ext cx="2176078" cy="518616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51B2658-BBE5-FF50-3A49-A12C7B1EA044}"/>
              </a:ext>
            </a:extLst>
          </p:cNvPr>
          <p:cNvCxnSpPr/>
          <p:nvPr userDrawn="1"/>
        </p:nvCxnSpPr>
        <p:spPr>
          <a:xfrm>
            <a:off x="3418764" y="5137316"/>
            <a:ext cx="0" cy="1160060"/>
          </a:xfrm>
          <a:prstGeom prst="line">
            <a:avLst/>
          </a:prstGeom>
          <a:ln w="6350"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69800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-2381" y="2286000"/>
            <a:ext cx="12192000" cy="457200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vert="horz" wrap="square" lIns="0" tIns="720000" rIns="0" bIns="0" rtlCol="0" anchor="t" anchorCtr="0">
            <a:noAutofit/>
          </a:bodyPr>
          <a:lstStyle>
            <a:lvl1pPr marL="0" indent="0" algn="ctr">
              <a:buNone/>
              <a:defRPr lang="en-US" sz="1200" b="1" dirty="0">
                <a:solidFill>
                  <a:srgbClr val="FFFFFF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329556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486399"/>
            <a:ext cx="5367528" cy="782639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582612" y="1822077"/>
            <a:ext cx="5367528" cy="347472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vert="horz" wrap="square" lIns="0" tIns="720000" rIns="0" bIns="1188720" rtlCol="0" anchor="t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FFFFFF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486399"/>
            <a:ext cx="5367528" cy="782639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239255" y="1822077"/>
            <a:ext cx="5367528" cy="347472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vert="horz" wrap="square" lIns="0" tIns="720000" rIns="0" bIns="1188720" rtlCol="0" anchor="t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FFFFFF"/>
                </a:solidFill>
              </a:defRPr>
            </a:lvl1pPr>
          </a:lstStyle>
          <a:p>
            <a:pPr marL="228600" lvl="0" indent="-228600" algn="ctr"/>
            <a:r>
              <a:rPr lang="en-US"/>
              <a:t>Drag and drop your photo here</a:t>
            </a:r>
            <a:br>
              <a:rPr lang="en-US"/>
            </a:br>
            <a:r>
              <a:rPr lang="en-US"/>
              <a:t>or click or tap icon below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E6852B-EA48-4DA0-85C5-B2B1A9079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39FD31F-D9C5-7581-C456-D6B4203F1B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760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456" userDrawn="1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1139" userDrawn="1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486400"/>
            <a:ext cx="3475037" cy="782638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582612" y="1815353"/>
            <a:ext cx="3474720" cy="347472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720000" rIns="0" bIns="100584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486400"/>
            <a:ext cx="3475037" cy="782638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58640" y="1815353"/>
            <a:ext cx="3474720" cy="347472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720000" rIns="0" bIns="100584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486400"/>
            <a:ext cx="3475037" cy="782638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8132063" y="1815353"/>
            <a:ext cx="3474720" cy="347472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720000" rIns="0" bIns="100584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82FBC-A5FE-4949-90A0-2C7AE294D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A5C0E5E-8E02-C45B-9DC3-C30B8953CC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1227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456" userDrawn="1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1139" userDrawn="1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0F91C1-B794-4B3E-A261-364FE47713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201" y="2024063"/>
            <a:ext cx="3475037" cy="307777"/>
          </a:xfrm>
        </p:spPr>
        <p:txBody>
          <a:bodyPr/>
          <a:lstStyle>
            <a:lvl1pPr marL="0" indent="0">
              <a:buNone/>
              <a:defRPr sz="2000" b="1"/>
            </a:lvl1pPr>
            <a:lvl2pPr marL="0" indent="0">
              <a:buNone/>
              <a:defRPr sz="2000" b="1"/>
            </a:lvl2pPr>
            <a:lvl3pPr marL="0" indent="0">
              <a:buNone/>
              <a:defRPr sz="2000" b="1"/>
            </a:lvl3pPr>
            <a:lvl4pPr marL="0" indent="0">
              <a:buNone/>
              <a:defRPr sz="2000" b="1"/>
            </a:lvl4pPr>
            <a:lvl5pPr marL="0" indent="0">
              <a:buNone/>
              <a:defRPr sz="2000" b="1"/>
            </a:lvl5pPr>
          </a:lstStyle>
          <a:p>
            <a:pPr lvl="0"/>
            <a:r>
              <a:rPr lang="en-US"/>
              <a:t>Click to edit heading 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047671E-2E0A-4489-899C-1D6A3B35222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200" y="2611569"/>
            <a:ext cx="479619" cy="5400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00"/>
            </a:lvl1pPr>
            <a:lvl2pPr marL="0" indent="0">
              <a:buNone/>
              <a:defRPr sz="100"/>
            </a:lvl2pPr>
            <a:lvl3pPr marL="0" indent="0">
              <a:buNone/>
              <a:defRPr sz="100"/>
            </a:lvl3pPr>
            <a:lvl4pPr marL="0" indent="0">
              <a:buNone/>
              <a:defRPr sz="100"/>
            </a:lvl4pPr>
            <a:lvl5pPr marL="0" indent="0">
              <a:buNone/>
              <a:defRPr sz="100"/>
            </a:lvl5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D194322E-67FD-4731-91FC-9B5B2B3A5FE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2945298"/>
            <a:ext cx="3475037" cy="2788752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32968B98-448E-47A5-B9E2-F68A957DA8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56101" y="2024063"/>
            <a:ext cx="3475037" cy="307777"/>
          </a:xfrm>
        </p:spPr>
        <p:txBody>
          <a:bodyPr/>
          <a:lstStyle>
            <a:lvl1pPr marL="0" indent="0">
              <a:buNone/>
              <a:defRPr sz="2000" b="1"/>
            </a:lvl1pPr>
            <a:lvl2pPr marL="0" indent="0">
              <a:buNone/>
              <a:defRPr sz="2000" b="1"/>
            </a:lvl2pPr>
            <a:lvl3pPr marL="0" indent="0">
              <a:buNone/>
              <a:defRPr sz="2000" b="1"/>
            </a:lvl3pPr>
            <a:lvl4pPr marL="0" indent="0">
              <a:buNone/>
              <a:defRPr sz="2000" b="1"/>
            </a:lvl4pPr>
            <a:lvl5pPr marL="0" indent="0">
              <a:buNone/>
              <a:defRPr sz="2000" b="1"/>
            </a:lvl5pPr>
          </a:lstStyle>
          <a:p>
            <a:pPr lvl="0"/>
            <a:r>
              <a:rPr lang="en-US"/>
              <a:t>Click to edit heading </a:t>
            </a:r>
            <a:endParaRPr lang="en-GB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A09AF88B-94B0-4951-950E-0E65325729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56100" y="2611569"/>
            <a:ext cx="479619" cy="5400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00"/>
            </a:lvl1pPr>
            <a:lvl2pPr marL="0" indent="0">
              <a:buNone/>
              <a:defRPr sz="100"/>
            </a:lvl2pPr>
            <a:lvl3pPr marL="0" indent="0">
              <a:buNone/>
              <a:defRPr sz="100"/>
            </a:lvl3pPr>
            <a:lvl4pPr marL="0" indent="0">
              <a:buNone/>
              <a:defRPr sz="100"/>
            </a:lvl4pPr>
            <a:lvl5pPr marL="0" indent="0">
              <a:buNone/>
              <a:defRPr sz="100"/>
            </a:lvl5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20" name="Content Placeholder 16">
            <a:extLst>
              <a:ext uri="{FF2B5EF4-FFF2-40B4-BE49-F238E27FC236}">
                <a16:creationId xmlns:a16="http://schemas.microsoft.com/office/drawing/2014/main" id="{1DFDCCC0-C216-43D7-9899-005148CAC5B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56100" y="2945298"/>
            <a:ext cx="3475037" cy="2788752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2841B3CC-F651-426F-BDBF-9505DCD7F9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28001" y="2029778"/>
            <a:ext cx="3475037" cy="307777"/>
          </a:xfrm>
        </p:spPr>
        <p:txBody>
          <a:bodyPr/>
          <a:lstStyle>
            <a:lvl1pPr marL="0" indent="0">
              <a:buNone/>
              <a:defRPr sz="2000" b="1"/>
            </a:lvl1pPr>
            <a:lvl2pPr marL="0" indent="0">
              <a:buNone/>
              <a:defRPr sz="2000" b="1"/>
            </a:lvl2pPr>
            <a:lvl3pPr marL="0" indent="0">
              <a:buNone/>
              <a:defRPr sz="2000" b="1"/>
            </a:lvl3pPr>
            <a:lvl4pPr marL="0" indent="0">
              <a:buNone/>
              <a:defRPr sz="2000" b="1"/>
            </a:lvl4pPr>
            <a:lvl5pPr marL="0" indent="0">
              <a:buNone/>
              <a:defRPr sz="2000" b="1"/>
            </a:lvl5pPr>
          </a:lstStyle>
          <a:p>
            <a:pPr lvl="0"/>
            <a:r>
              <a:rPr lang="en-US"/>
              <a:t>Click to edit heading </a:t>
            </a:r>
            <a:endParaRPr lang="en-GB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0B321F9A-F25D-4EEF-BA80-BFBD772AAC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28000" y="2617284"/>
            <a:ext cx="479619" cy="5400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00"/>
            </a:lvl1pPr>
            <a:lvl2pPr marL="0" indent="0">
              <a:buNone/>
              <a:defRPr sz="100"/>
            </a:lvl2pPr>
            <a:lvl3pPr marL="0" indent="0">
              <a:buNone/>
              <a:defRPr sz="100"/>
            </a:lvl3pPr>
            <a:lvl4pPr marL="0" indent="0">
              <a:buNone/>
              <a:defRPr sz="100"/>
            </a:lvl4pPr>
            <a:lvl5pPr marL="0" indent="0">
              <a:buNone/>
              <a:defRPr sz="100"/>
            </a:lvl5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7324DA3D-8837-4E90-8B42-BC383F017C2B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28000" y="2951013"/>
            <a:ext cx="3475037" cy="2788752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C2C5B4-0CEA-48E6-9BA2-F8B9CA5BE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618E84E-C602-EEFD-DA07-5A1A142489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4864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612" userDrawn="1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1842" userDrawn="1">
          <p15:clr>
            <a:srgbClr val="5ACBF0"/>
          </p15:clr>
        </p15:guide>
        <p15:guide id="11" orient="horz" pos="1275" userDrawn="1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rodu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CA3A818-AA31-4BF6-A4C4-C805CCA29124}"/>
              </a:ext>
            </a:extLst>
          </p:cNvPr>
          <p:cNvSpPr/>
          <p:nvPr userDrawn="1"/>
        </p:nvSpPr>
        <p:spPr>
          <a:xfrm>
            <a:off x="588387" y="1361256"/>
            <a:ext cx="3473857" cy="4297680"/>
          </a:xfrm>
          <a:prstGeom prst="rect">
            <a:avLst/>
          </a:prstGeom>
          <a:solidFill>
            <a:srgbClr val="19181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7B003B0A-786C-4C57-B303-7A366B39C7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85217" y="1304926"/>
            <a:ext cx="3473857" cy="690444"/>
          </a:xfrm>
          <a:solidFill>
            <a:srgbClr val="242428"/>
          </a:solidFill>
        </p:spPr>
        <p:txBody>
          <a:bodyPr lIns="72000" tIns="72000" rIns="72000" bIns="72000" anchor="ctr" anchorCtr="0">
            <a:noAutofit/>
          </a:bodyPr>
          <a:lstStyle>
            <a:lvl1pPr marL="0" indent="0" algn="ctr">
              <a:buNone/>
              <a:defRPr sz="1800" b="1"/>
            </a:lvl1pPr>
            <a:lvl2pPr marL="0" indent="0" algn="ctr">
              <a:buNone/>
              <a:defRPr sz="1800" b="1"/>
            </a:lvl2pPr>
            <a:lvl3pPr marL="0" indent="0" algn="ctr">
              <a:buNone/>
              <a:defRPr sz="1800" b="1"/>
            </a:lvl3pPr>
            <a:lvl4pPr marL="0" indent="0" algn="ctr">
              <a:buNone/>
              <a:defRPr sz="1800" b="1"/>
            </a:lvl4pPr>
            <a:lvl5pPr marL="0" indent="0" algn="ctr">
              <a:buNone/>
              <a:defRPr sz="1800" b="1"/>
            </a:lvl5pPr>
          </a:lstStyle>
          <a:p>
            <a:pPr lvl="0"/>
            <a:r>
              <a:rPr lang="en-US"/>
              <a:t>Click to add heading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83C52E2-057A-4B53-8F31-B05DF775242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6555" y="3898077"/>
            <a:ext cx="3017520" cy="1598666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D58E01-097F-41EB-809A-E7059986FF1B}"/>
              </a:ext>
            </a:extLst>
          </p:cNvPr>
          <p:cNvSpPr/>
          <p:nvPr userDrawn="1"/>
        </p:nvSpPr>
        <p:spPr bwMode="auto">
          <a:xfrm>
            <a:off x="588387" y="2001337"/>
            <a:ext cx="3473857" cy="1737360"/>
          </a:xfrm>
          <a:prstGeom prst="rect">
            <a:avLst/>
          </a:prstGeom>
          <a:gradFill flip="none" rotWithShape="1">
            <a:gsLst>
              <a:gs pos="100000">
                <a:srgbClr val="8D8C95">
                  <a:alpha val="2745"/>
                </a:srgbClr>
              </a:gs>
              <a:gs pos="0">
                <a:srgbClr val="8D8C95">
                  <a:alpha val="12941"/>
                </a:srgbClr>
              </a:gs>
            </a:gsLst>
            <a:lin ang="16200000" scaled="1"/>
            <a:tileRect/>
          </a:gradFill>
          <a:ln w="6350"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816555" y="2166685"/>
            <a:ext cx="3017520" cy="1394729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18000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EE3E95-B158-4C86-84DF-A9A13E023DB6}"/>
              </a:ext>
            </a:extLst>
          </p:cNvPr>
          <p:cNvSpPr/>
          <p:nvPr userDrawn="1"/>
        </p:nvSpPr>
        <p:spPr>
          <a:xfrm>
            <a:off x="4359071" y="1361256"/>
            <a:ext cx="3473857" cy="4297680"/>
          </a:xfrm>
          <a:prstGeom prst="rect">
            <a:avLst/>
          </a:prstGeom>
          <a:solidFill>
            <a:srgbClr val="19181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721E2461-F046-4629-B68B-D8EE0ED76B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87239" y="3898077"/>
            <a:ext cx="3017520" cy="1598666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76B0EA-9AD2-41EB-ADA3-35F181847420}"/>
              </a:ext>
            </a:extLst>
          </p:cNvPr>
          <p:cNvSpPr/>
          <p:nvPr userDrawn="1"/>
        </p:nvSpPr>
        <p:spPr bwMode="auto">
          <a:xfrm>
            <a:off x="4359071" y="2001337"/>
            <a:ext cx="3473857" cy="1737360"/>
          </a:xfrm>
          <a:prstGeom prst="rect">
            <a:avLst/>
          </a:prstGeom>
          <a:gradFill flip="none" rotWithShape="1">
            <a:gsLst>
              <a:gs pos="100000">
                <a:srgbClr val="8D8C95">
                  <a:alpha val="2745"/>
                </a:srgbClr>
              </a:gs>
              <a:gs pos="0">
                <a:srgbClr val="8D8C95">
                  <a:alpha val="12941"/>
                </a:srgbClr>
              </a:gs>
            </a:gsLst>
            <a:lin ang="16200000" scaled="1"/>
            <a:tileRect/>
          </a:gradFill>
          <a:ln w="6350"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6D6B7E8-8355-48AE-AA16-7F356A160BC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4587239" y="2166685"/>
            <a:ext cx="3017520" cy="1394729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18000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D0F26A8-11EC-43E1-8523-7B0228D9735B}"/>
              </a:ext>
            </a:extLst>
          </p:cNvPr>
          <p:cNvSpPr/>
          <p:nvPr userDrawn="1"/>
        </p:nvSpPr>
        <p:spPr>
          <a:xfrm>
            <a:off x="8129756" y="1355289"/>
            <a:ext cx="3473857" cy="4297680"/>
          </a:xfrm>
          <a:prstGeom prst="rect">
            <a:avLst/>
          </a:prstGeom>
          <a:solidFill>
            <a:srgbClr val="19181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B08E5BD0-8E67-461B-B922-64413A6BE11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57924" y="3892110"/>
            <a:ext cx="3017520" cy="1598666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A17C328-65EC-49F9-96BC-655F5BDAE853}"/>
              </a:ext>
            </a:extLst>
          </p:cNvPr>
          <p:cNvSpPr/>
          <p:nvPr userDrawn="1"/>
        </p:nvSpPr>
        <p:spPr bwMode="auto">
          <a:xfrm>
            <a:off x="8129756" y="1995370"/>
            <a:ext cx="3473857" cy="1737360"/>
          </a:xfrm>
          <a:prstGeom prst="rect">
            <a:avLst/>
          </a:prstGeom>
          <a:gradFill flip="none" rotWithShape="1">
            <a:gsLst>
              <a:gs pos="100000">
                <a:srgbClr val="8D8C95">
                  <a:alpha val="2745"/>
                </a:srgbClr>
              </a:gs>
              <a:gs pos="0">
                <a:srgbClr val="8D8C95">
                  <a:alpha val="12941"/>
                </a:srgbClr>
              </a:gs>
            </a:gsLst>
            <a:lin ang="16200000" scaled="1"/>
            <a:tileRect/>
          </a:gradFill>
          <a:ln w="6350"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E0EE21D-2571-4587-82C6-AF23D68068E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8357924" y="2160718"/>
            <a:ext cx="3017520" cy="1394729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18000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A714D4-57F9-4476-BAC0-86F4ED06D1E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88381" y="5812349"/>
            <a:ext cx="11015231" cy="48786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800"/>
            </a:lvl1pPr>
            <a:lvl2pPr marL="0" indent="0" algn="ctr">
              <a:buNone/>
              <a:defRPr sz="2800"/>
            </a:lvl2pPr>
            <a:lvl3pPr marL="0" indent="0" algn="ctr">
              <a:buNone/>
              <a:defRPr sz="2800"/>
            </a:lvl3pPr>
            <a:lvl4pPr marL="0" indent="0" algn="ctr">
              <a:buNone/>
              <a:defRPr sz="2800"/>
            </a:lvl4pPr>
            <a:lvl5pPr marL="0" indent="0" algn="ctr">
              <a:buNone/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82B82D46-6BE4-4842-99AA-5D585A8411A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55901" y="1304926"/>
            <a:ext cx="3473857" cy="690444"/>
          </a:xfrm>
          <a:solidFill>
            <a:srgbClr val="242428"/>
          </a:solidFill>
        </p:spPr>
        <p:txBody>
          <a:bodyPr lIns="72000" tIns="72000" rIns="72000" bIns="72000" anchor="ctr" anchorCtr="0">
            <a:noAutofit/>
          </a:bodyPr>
          <a:lstStyle>
            <a:lvl1pPr marL="0" indent="0" algn="ctr">
              <a:buNone/>
              <a:defRPr sz="1800" b="1"/>
            </a:lvl1pPr>
            <a:lvl2pPr marL="0" indent="0" algn="ctr">
              <a:buNone/>
              <a:defRPr sz="1800" b="1"/>
            </a:lvl2pPr>
            <a:lvl3pPr marL="0" indent="0" algn="ctr">
              <a:buNone/>
              <a:defRPr sz="1800" b="1"/>
            </a:lvl3pPr>
            <a:lvl4pPr marL="0" indent="0" algn="ctr">
              <a:buNone/>
              <a:defRPr sz="1800" b="1"/>
            </a:lvl4pPr>
            <a:lvl5pPr marL="0" indent="0" algn="ctr">
              <a:buNone/>
              <a:defRPr sz="1800" b="1"/>
            </a:lvl5pPr>
          </a:lstStyle>
          <a:p>
            <a:pPr lvl="0"/>
            <a:r>
              <a:rPr lang="en-US"/>
              <a:t>Click to add heading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2921C6F5-BAE0-41B0-A919-ABDAF35DADB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32925" y="1304926"/>
            <a:ext cx="3473857" cy="690444"/>
          </a:xfrm>
          <a:solidFill>
            <a:srgbClr val="242428"/>
          </a:solidFill>
        </p:spPr>
        <p:txBody>
          <a:bodyPr lIns="72000" tIns="72000" rIns="72000" bIns="72000" anchor="ctr" anchorCtr="0">
            <a:noAutofit/>
          </a:bodyPr>
          <a:lstStyle>
            <a:lvl1pPr marL="0" indent="0" algn="ctr">
              <a:buNone/>
              <a:defRPr sz="1800" b="1"/>
            </a:lvl1pPr>
            <a:lvl2pPr marL="0" indent="0" algn="ctr">
              <a:buNone/>
              <a:defRPr sz="1800" b="1"/>
            </a:lvl2pPr>
            <a:lvl3pPr marL="0" indent="0" algn="ctr">
              <a:buNone/>
              <a:defRPr sz="1800" b="1"/>
            </a:lvl3pPr>
            <a:lvl4pPr marL="0" indent="0" algn="ctr">
              <a:buNone/>
              <a:defRPr sz="1800" b="1"/>
            </a:lvl4pPr>
            <a:lvl5pPr marL="0" indent="0" algn="ctr">
              <a:buNone/>
              <a:defRPr sz="1800" b="1"/>
            </a:lvl5pPr>
          </a:lstStyle>
          <a:p>
            <a:pPr lvl="0"/>
            <a:r>
              <a:rPr lang="en-US"/>
              <a:t>Click to add heading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3C91994A-3654-4C3E-A312-4B73609F5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91790"/>
            <a:ext cx="11018520" cy="430887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DCF18E0-53B0-CA09-B057-06DC49AD57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053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822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4582D644-6452-D04E-ACC8-AE775B9DB7B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857994" y="0"/>
            <a:ext cx="5334006" cy="685800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210312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87336"/>
            <a:ext cx="5510213" cy="1046440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4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551021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EF9816-E4E3-3E43-A0E6-62AA2BBAC2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200" y="585787"/>
            <a:ext cx="1227766" cy="29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42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pos="3839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543640"/>
            <a:ext cx="2532888" cy="172539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582612" y="1815353"/>
            <a:ext cx="2532888" cy="2532888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360000" rIns="0" b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543640"/>
            <a:ext cx="2532888" cy="172539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3413908" y="1815353"/>
            <a:ext cx="2532888" cy="2532888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360000" rIns="0" b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543640"/>
            <a:ext cx="2532888" cy="172539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245204" y="1815353"/>
            <a:ext cx="2532888" cy="2532888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360000" rIns="0" b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543640"/>
            <a:ext cx="2532888" cy="172539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9076500" y="1815353"/>
            <a:ext cx="2532888" cy="2532888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360000" rIns="0" b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29770F-45CE-4505-A3E9-DB203881F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112B4FC-613C-9CF8-41B7-970931817B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3574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856" userDrawn="1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139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ore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A09B8F0-E785-4993-A9CA-BE8D371B2F1C}"/>
              </a:ext>
            </a:extLst>
          </p:cNvPr>
          <p:cNvSpPr/>
          <p:nvPr userDrawn="1"/>
        </p:nvSpPr>
        <p:spPr bwMode="auto">
          <a:xfrm>
            <a:off x="725755" y="1714500"/>
            <a:ext cx="3333483" cy="1981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6082FB-3119-4714-B0C0-D572EC975527}"/>
              </a:ext>
            </a:extLst>
          </p:cNvPr>
          <p:cNvSpPr/>
          <p:nvPr userDrawn="1"/>
        </p:nvSpPr>
        <p:spPr bwMode="auto">
          <a:xfrm>
            <a:off x="588263" y="1714500"/>
            <a:ext cx="137492" cy="1981200"/>
          </a:xfrm>
          <a:prstGeom prst="rect">
            <a:avLst/>
          </a:prstGeom>
          <a:pattFill prst="wdUpDiag">
            <a:fgClr>
              <a:schemeClr val="bg2">
                <a:lumMod val="50000"/>
              </a:schemeClr>
            </a:fgClr>
            <a:bgClr>
              <a:schemeClr val="bg2"/>
            </a:bgClr>
          </a:patt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020223-B6E5-4A3F-B38B-BD07D5D659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7657" y="1856689"/>
            <a:ext cx="425773" cy="677108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2pPr>
            <a:lvl3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3pPr>
            <a:lvl4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4pPr>
            <a:lvl5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52C7966-C4D7-49C0-B78C-2335EC91220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90443" y="1944971"/>
            <a:ext cx="2593370" cy="595027"/>
          </a:xfrm>
        </p:spPr>
        <p:txBody>
          <a:bodyPr/>
          <a:lstStyle>
            <a:lvl1pPr marL="0" indent="0">
              <a:buNone/>
              <a:defRPr lang="en-US" sz="1600" b="1" dirty="0" smtClean="0">
                <a:solidFill>
                  <a:schemeClr val="tx1"/>
                </a:solidFill>
              </a:defRPr>
            </a:lvl1pPr>
            <a:lvl2pPr marL="0" indent="0">
              <a:buNone/>
              <a:defRPr lang="en-GB" sz="1600" b="1" dirty="0"/>
            </a:lvl2pPr>
            <a:lvl3pPr marL="0" indent="0">
              <a:buNone/>
              <a:defRPr sz="1600" b="1"/>
            </a:lvl3pPr>
            <a:lvl4pPr marL="0" indent="0">
              <a:buNone/>
              <a:defRPr sz="1600" b="1"/>
            </a:lvl4pPr>
            <a:lvl5pPr marL="0" indent="0">
              <a:buNone/>
              <a:defRPr sz="1600" b="1"/>
            </a:lvl5pPr>
          </a:lstStyle>
          <a:p>
            <a:pPr lvl="0"/>
            <a:r>
              <a:rPr lang="en-US"/>
              <a:t>Click to add heading</a:t>
            </a:r>
            <a:endParaRPr lang="en-GB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53DD438-6A23-4472-B641-263CA368D7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90444" y="2643619"/>
            <a:ext cx="2593370" cy="968261"/>
          </a:xfr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2pPr>
            <a:lvl3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3pPr>
            <a:lvl4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4pPr>
            <a:lvl5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976077-CE80-43B8-9EE5-625D9EBF3AFE}"/>
              </a:ext>
            </a:extLst>
          </p:cNvPr>
          <p:cNvSpPr/>
          <p:nvPr userDrawn="1"/>
        </p:nvSpPr>
        <p:spPr bwMode="auto">
          <a:xfrm>
            <a:off x="588263" y="3898900"/>
            <a:ext cx="137492" cy="1981200"/>
          </a:xfrm>
          <a:prstGeom prst="rect">
            <a:avLst/>
          </a:prstGeom>
          <a:pattFill prst="wdUpDiag">
            <a:fgClr>
              <a:schemeClr val="bg2">
                <a:lumMod val="50000"/>
              </a:schemeClr>
            </a:fgClr>
            <a:bgClr>
              <a:schemeClr val="bg2"/>
            </a:bgClr>
          </a:patt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A4A6B61-EF71-4B61-BCE3-366255FDF1EC}"/>
              </a:ext>
            </a:extLst>
          </p:cNvPr>
          <p:cNvSpPr/>
          <p:nvPr userDrawn="1"/>
        </p:nvSpPr>
        <p:spPr bwMode="auto">
          <a:xfrm>
            <a:off x="725755" y="3898900"/>
            <a:ext cx="3333483" cy="1981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0B7D3AE-CE8F-4AFB-89D1-7B9F5309DE1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657" y="4041089"/>
            <a:ext cx="425773" cy="677108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2pPr>
            <a:lvl3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3pPr>
            <a:lvl4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4pPr>
            <a:lvl5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GB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6CF9214B-A0AA-4B6C-B28E-D4EBC5ADE43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90443" y="4129371"/>
            <a:ext cx="2593370" cy="595027"/>
          </a:xfrm>
        </p:spPr>
        <p:txBody>
          <a:bodyPr/>
          <a:lstStyle>
            <a:lvl1pPr marL="0" indent="0">
              <a:buNone/>
              <a:defRPr lang="en-US" sz="1600" b="1" dirty="0" smtClean="0">
                <a:solidFill>
                  <a:schemeClr val="tx1"/>
                </a:solidFill>
              </a:defRPr>
            </a:lvl1pPr>
            <a:lvl2pPr marL="0" indent="0">
              <a:buNone/>
              <a:defRPr lang="en-GB" sz="1600" b="1" dirty="0"/>
            </a:lvl2pPr>
            <a:lvl3pPr marL="0" indent="0">
              <a:buNone/>
              <a:defRPr sz="1600" b="1"/>
            </a:lvl3pPr>
            <a:lvl4pPr marL="0" indent="0">
              <a:buNone/>
              <a:defRPr sz="1600" b="1"/>
            </a:lvl4pPr>
            <a:lvl5pPr marL="0" indent="0">
              <a:buNone/>
              <a:defRPr sz="1600" b="1"/>
            </a:lvl5pPr>
          </a:lstStyle>
          <a:p>
            <a:pPr lvl="0"/>
            <a:r>
              <a:rPr lang="en-US"/>
              <a:t>Click to add heading</a:t>
            </a:r>
            <a:endParaRPr lang="en-GB"/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C4CC4422-DCB4-43AA-AAD9-BCD5D2AA4B9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90444" y="4828019"/>
            <a:ext cx="2593370" cy="968261"/>
          </a:xfr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2pPr>
            <a:lvl3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3pPr>
            <a:lvl4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4pPr>
            <a:lvl5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4805574-3B72-481E-A744-EA088066496F}"/>
              </a:ext>
            </a:extLst>
          </p:cNvPr>
          <p:cNvSpPr/>
          <p:nvPr userDrawn="1"/>
        </p:nvSpPr>
        <p:spPr bwMode="auto">
          <a:xfrm>
            <a:off x="4493592" y="1714500"/>
            <a:ext cx="3333483" cy="1981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B8D822-4AF5-4132-A5BC-447AFB46D9A1}"/>
              </a:ext>
            </a:extLst>
          </p:cNvPr>
          <p:cNvSpPr/>
          <p:nvPr userDrawn="1"/>
        </p:nvSpPr>
        <p:spPr bwMode="auto">
          <a:xfrm>
            <a:off x="4356100" y="1714500"/>
            <a:ext cx="137492" cy="1981200"/>
          </a:xfrm>
          <a:prstGeom prst="rect">
            <a:avLst/>
          </a:prstGeom>
          <a:pattFill prst="wdUpDiag">
            <a:fgClr>
              <a:schemeClr val="bg2">
                <a:lumMod val="50000"/>
              </a:schemeClr>
            </a:fgClr>
            <a:bgClr>
              <a:schemeClr val="bg2"/>
            </a:bgClr>
          </a:patt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885CB766-3BA7-4C6E-981C-12B89BBC0EB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95494" y="1856689"/>
            <a:ext cx="425773" cy="677108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2pPr>
            <a:lvl3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3pPr>
            <a:lvl4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4pPr>
            <a:lvl5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GB"/>
          </a:p>
        </p:txBody>
      </p:sp>
      <p:sp>
        <p:nvSpPr>
          <p:cNvPr id="28" name="Text Placeholder 6">
            <a:extLst>
              <a:ext uri="{FF2B5EF4-FFF2-40B4-BE49-F238E27FC236}">
                <a16:creationId xmlns:a16="http://schemas.microsoft.com/office/drawing/2014/main" id="{8844DE8E-38F4-4A62-9864-CF5DC11D85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58280" y="1944971"/>
            <a:ext cx="2593370" cy="595027"/>
          </a:xfrm>
        </p:spPr>
        <p:txBody>
          <a:bodyPr/>
          <a:lstStyle>
            <a:lvl1pPr marL="0" indent="0">
              <a:buNone/>
              <a:defRPr lang="en-US" sz="1600" b="1" dirty="0" smtClean="0">
                <a:solidFill>
                  <a:schemeClr val="tx1"/>
                </a:solidFill>
              </a:defRPr>
            </a:lvl1pPr>
            <a:lvl2pPr marL="0" indent="0">
              <a:buNone/>
              <a:defRPr lang="en-GB" sz="1600" b="1" dirty="0"/>
            </a:lvl2pPr>
            <a:lvl3pPr marL="0" indent="0">
              <a:buNone/>
              <a:defRPr sz="1600" b="1"/>
            </a:lvl3pPr>
            <a:lvl4pPr marL="0" indent="0">
              <a:buNone/>
              <a:defRPr sz="1600" b="1"/>
            </a:lvl4pPr>
            <a:lvl5pPr marL="0" indent="0">
              <a:buNone/>
              <a:defRPr sz="1600" b="1"/>
            </a:lvl5pPr>
          </a:lstStyle>
          <a:p>
            <a:pPr lvl="0"/>
            <a:r>
              <a:rPr lang="en-US"/>
              <a:t>Click to add heading</a:t>
            </a:r>
            <a:endParaRPr lang="en-GB"/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D1DCB16E-3178-4977-908B-DCB9D5BE65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58281" y="2643619"/>
            <a:ext cx="2593370" cy="968261"/>
          </a:xfr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2pPr>
            <a:lvl3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3pPr>
            <a:lvl4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4pPr>
            <a:lvl5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833F72-DCBA-4AB2-B21A-B550376D8C87}"/>
              </a:ext>
            </a:extLst>
          </p:cNvPr>
          <p:cNvSpPr/>
          <p:nvPr userDrawn="1"/>
        </p:nvSpPr>
        <p:spPr bwMode="auto">
          <a:xfrm>
            <a:off x="4502417" y="3898900"/>
            <a:ext cx="3333483" cy="1981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259E61-6078-44AA-A8F7-193579B7AE28}"/>
              </a:ext>
            </a:extLst>
          </p:cNvPr>
          <p:cNvSpPr/>
          <p:nvPr userDrawn="1"/>
        </p:nvSpPr>
        <p:spPr bwMode="auto">
          <a:xfrm>
            <a:off x="4364925" y="3898900"/>
            <a:ext cx="137492" cy="1981200"/>
          </a:xfrm>
          <a:prstGeom prst="rect">
            <a:avLst/>
          </a:prstGeom>
          <a:pattFill prst="wdUpDiag">
            <a:fgClr>
              <a:schemeClr val="bg2">
                <a:lumMod val="50000"/>
              </a:schemeClr>
            </a:fgClr>
            <a:bgClr>
              <a:schemeClr val="bg2"/>
            </a:bgClr>
          </a:patt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4A82533-F2BF-4E0A-BA3B-0430252D758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04319" y="4041089"/>
            <a:ext cx="425773" cy="677108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2pPr>
            <a:lvl3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3pPr>
            <a:lvl4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4pPr>
            <a:lvl5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GB"/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B3A0E84D-D831-421C-9A30-9491AAAF80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7105" y="4129371"/>
            <a:ext cx="2593370" cy="595027"/>
          </a:xfrm>
        </p:spPr>
        <p:txBody>
          <a:bodyPr/>
          <a:lstStyle>
            <a:lvl1pPr marL="0" indent="0">
              <a:buNone/>
              <a:defRPr lang="en-US" sz="1600" b="1" dirty="0" smtClean="0">
                <a:solidFill>
                  <a:schemeClr val="tx1"/>
                </a:solidFill>
              </a:defRPr>
            </a:lvl1pPr>
            <a:lvl2pPr marL="0" indent="0">
              <a:buNone/>
              <a:defRPr lang="en-GB" sz="1600" b="1" dirty="0"/>
            </a:lvl2pPr>
            <a:lvl3pPr marL="0" indent="0">
              <a:buNone/>
              <a:defRPr sz="1600" b="1"/>
            </a:lvl3pPr>
            <a:lvl4pPr marL="0" indent="0">
              <a:buNone/>
              <a:defRPr sz="1600" b="1"/>
            </a:lvl4pPr>
            <a:lvl5pPr marL="0" indent="0">
              <a:buNone/>
              <a:defRPr sz="1600" b="1"/>
            </a:lvl5pPr>
          </a:lstStyle>
          <a:p>
            <a:pPr lvl="0"/>
            <a:r>
              <a:rPr lang="en-US"/>
              <a:t>Click to add heading</a:t>
            </a:r>
            <a:endParaRPr lang="en-GB"/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BCDABBF1-093E-49D4-A19B-3B845261213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67106" y="4828019"/>
            <a:ext cx="2593370" cy="968261"/>
          </a:xfr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2pPr>
            <a:lvl3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3pPr>
            <a:lvl4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4pPr>
            <a:lvl5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4FBA965-A892-4051-B1FD-FD4306CA19AF}"/>
              </a:ext>
            </a:extLst>
          </p:cNvPr>
          <p:cNvSpPr/>
          <p:nvPr userDrawn="1"/>
        </p:nvSpPr>
        <p:spPr bwMode="auto">
          <a:xfrm>
            <a:off x="8275905" y="1714500"/>
            <a:ext cx="3333483" cy="1981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6BE5E53-DE80-4281-9FEC-7ACDD1067819}"/>
              </a:ext>
            </a:extLst>
          </p:cNvPr>
          <p:cNvSpPr/>
          <p:nvPr userDrawn="1"/>
        </p:nvSpPr>
        <p:spPr bwMode="auto">
          <a:xfrm>
            <a:off x="8138413" y="1714500"/>
            <a:ext cx="137492" cy="1981200"/>
          </a:xfrm>
          <a:prstGeom prst="rect">
            <a:avLst/>
          </a:prstGeom>
          <a:pattFill prst="wdUpDiag">
            <a:fgClr>
              <a:schemeClr val="bg2">
                <a:lumMod val="50000"/>
              </a:schemeClr>
            </a:fgClr>
            <a:bgClr>
              <a:schemeClr val="bg2"/>
            </a:bgClr>
          </a:patt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C1E6F08-6F2F-4B8B-9D87-C030E94DF10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477807" y="1856689"/>
            <a:ext cx="425773" cy="677108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2pPr>
            <a:lvl3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3pPr>
            <a:lvl4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4pPr>
            <a:lvl5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GB"/>
          </a:p>
        </p:txBody>
      </p:sp>
      <p:sp>
        <p:nvSpPr>
          <p:cNvPr id="38" name="Text Placeholder 6">
            <a:extLst>
              <a:ext uri="{FF2B5EF4-FFF2-40B4-BE49-F238E27FC236}">
                <a16:creationId xmlns:a16="http://schemas.microsoft.com/office/drawing/2014/main" id="{2D06001F-6138-4D6F-A243-7FFE1D81CC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940593" y="1944971"/>
            <a:ext cx="2593370" cy="595027"/>
          </a:xfrm>
        </p:spPr>
        <p:txBody>
          <a:bodyPr/>
          <a:lstStyle>
            <a:lvl1pPr marL="0" indent="0">
              <a:buNone/>
              <a:defRPr lang="en-US" sz="1600" b="1" dirty="0" smtClean="0">
                <a:solidFill>
                  <a:schemeClr val="tx1"/>
                </a:solidFill>
              </a:defRPr>
            </a:lvl1pPr>
            <a:lvl2pPr marL="0" indent="0">
              <a:buNone/>
              <a:defRPr lang="en-GB" sz="1600" b="1" dirty="0"/>
            </a:lvl2pPr>
            <a:lvl3pPr marL="0" indent="0">
              <a:buNone/>
              <a:defRPr sz="1600" b="1"/>
            </a:lvl3pPr>
            <a:lvl4pPr marL="0" indent="0">
              <a:buNone/>
              <a:defRPr sz="1600" b="1"/>
            </a:lvl4pPr>
            <a:lvl5pPr marL="0" indent="0">
              <a:buNone/>
              <a:defRPr sz="1600" b="1"/>
            </a:lvl5pPr>
          </a:lstStyle>
          <a:p>
            <a:pPr lvl="0"/>
            <a:r>
              <a:rPr lang="en-US"/>
              <a:t>Click to add heading</a:t>
            </a:r>
            <a:endParaRPr lang="en-GB"/>
          </a:p>
        </p:txBody>
      </p:sp>
      <p:sp>
        <p:nvSpPr>
          <p:cNvPr id="39" name="Text Placeholder 18">
            <a:extLst>
              <a:ext uri="{FF2B5EF4-FFF2-40B4-BE49-F238E27FC236}">
                <a16:creationId xmlns:a16="http://schemas.microsoft.com/office/drawing/2014/main" id="{7841B3D9-6CC3-427F-B428-8C3FDE4BE06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940594" y="2643619"/>
            <a:ext cx="2593370" cy="968261"/>
          </a:xfr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2pPr>
            <a:lvl3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3pPr>
            <a:lvl4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4pPr>
            <a:lvl5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41224F9-6A4C-4C65-8E42-6E3D85470B57}"/>
              </a:ext>
            </a:extLst>
          </p:cNvPr>
          <p:cNvSpPr/>
          <p:nvPr userDrawn="1"/>
        </p:nvSpPr>
        <p:spPr bwMode="auto">
          <a:xfrm>
            <a:off x="8270254" y="3895725"/>
            <a:ext cx="3333483" cy="1981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2903A56-607B-4490-BE1F-86412530286F}"/>
              </a:ext>
            </a:extLst>
          </p:cNvPr>
          <p:cNvSpPr/>
          <p:nvPr userDrawn="1"/>
        </p:nvSpPr>
        <p:spPr bwMode="auto">
          <a:xfrm>
            <a:off x="8132762" y="3895725"/>
            <a:ext cx="137492" cy="1981200"/>
          </a:xfrm>
          <a:prstGeom prst="rect">
            <a:avLst/>
          </a:prstGeom>
          <a:pattFill prst="wdUpDiag">
            <a:fgClr>
              <a:schemeClr val="bg2">
                <a:lumMod val="50000"/>
              </a:schemeClr>
            </a:fgClr>
            <a:bgClr>
              <a:schemeClr val="bg2"/>
            </a:bgClr>
          </a:patt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DE7C2246-8982-4ECB-88AC-EB1C473C2B5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472156" y="4037914"/>
            <a:ext cx="425773" cy="677108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2pPr>
            <a:lvl3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3pPr>
            <a:lvl4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4pPr>
            <a:lvl5pPr marL="0" indent="0">
              <a:buNone/>
              <a:defRPr sz="4400" b="1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/>
              <a:t>#</a:t>
            </a:r>
            <a:endParaRPr lang="en-GB"/>
          </a:p>
        </p:txBody>
      </p:sp>
      <p:sp>
        <p:nvSpPr>
          <p:cNvPr id="43" name="Text Placeholder 6">
            <a:extLst>
              <a:ext uri="{FF2B5EF4-FFF2-40B4-BE49-F238E27FC236}">
                <a16:creationId xmlns:a16="http://schemas.microsoft.com/office/drawing/2014/main" id="{709DFA2F-B194-435C-9191-8090148D15F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34942" y="4126196"/>
            <a:ext cx="2593370" cy="595027"/>
          </a:xfrm>
        </p:spPr>
        <p:txBody>
          <a:bodyPr/>
          <a:lstStyle>
            <a:lvl1pPr marL="0" indent="0">
              <a:buNone/>
              <a:defRPr lang="en-US" sz="1600" b="1" dirty="0" smtClean="0">
                <a:solidFill>
                  <a:schemeClr val="tx1"/>
                </a:solidFill>
              </a:defRPr>
            </a:lvl1pPr>
            <a:lvl2pPr marL="0" indent="0">
              <a:buNone/>
              <a:defRPr lang="en-GB" sz="1600" b="1" dirty="0"/>
            </a:lvl2pPr>
            <a:lvl3pPr marL="0" indent="0">
              <a:buNone/>
              <a:defRPr sz="1600" b="1"/>
            </a:lvl3pPr>
            <a:lvl4pPr marL="0" indent="0">
              <a:buNone/>
              <a:defRPr sz="1600" b="1"/>
            </a:lvl4pPr>
            <a:lvl5pPr marL="0" indent="0">
              <a:buNone/>
              <a:defRPr sz="1600" b="1"/>
            </a:lvl5pPr>
          </a:lstStyle>
          <a:p>
            <a:pPr lvl="0"/>
            <a:r>
              <a:rPr lang="en-US"/>
              <a:t>Click to add heading</a:t>
            </a:r>
            <a:endParaRPr lang="en-GB"/>
          </a:p>
        </p:txBody>
      </p:sp>
      <p:sp>
        <p:nvSpPr>
          <p:cNvPr id="44" name="Text Placeholder 18">
            <a:extLst>
              <a:ext uri="{FF2B5EF4-FFF2-40B4-BE49-F238E27FC236}">
                <a16:creationId xmlns:a16="http://schemas.microsoft.com/office/drawing/2014/main" id="{66A57C42-7CBF-4742-80C3-46C15991F8E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934943" y="4824844"/>
            <a:ext cx="2593370" cy="968261"/>
          </a:xfr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2pPr>
            <a:lvl3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3pPr>
            <a:lvl4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4pPr>
            <a:lvl5pPr marL="0" indent="0">
              <a:lnSpc>
                <a:spcPct val="130000"/>
              </a:lnSpc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8E6D12-E7E5-4852-90CA-46E41D32C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67728E6-D31B-A5A2-A1BB-1AFEEB2F11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36526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702" userDrawn="1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1071" userDrawn="1">
          <p15:clr>
            <a:srgbClr val="5ACBF0"/>
          </p15:clr>
        </p15:guide>
        <p15:guide id="11" orient="horz" pos="2455" userDrawn="1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sho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D883269-C75C-4B87-8CD9-BE4E94E2B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C923CE-7CB3-4CF0-AAA2-722B1683A1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5300" y="2017713"/>
            <a:ext cx="3494088" cy="42513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/>
            </a:lvl1pPr>
          </a:lstStyle>
          <a:p>
            <a:pPr lvl="0"/>
            <a:r>
              <a:rPr lang="en-US"/>
              <a:t>Add a caption</a:t>
            </a:r>
          </a:p>
        </p:txBody>
      </p:sp>
      <p:sp>
        <p:nvSpPr>
          <p:cNvPr id="3" name="Picture Placeholder 2" descr="This screenshot is a 'placeholder' only. Drag or drop your screen shot here, or click and tap the center to insert a photo.">
            <a:extLst>
              <a:ext uri="{FF2B5EF4-FFF2-40B4-BE49-F238E27FC236}">
                <a16:creationId xmlns:a16="http://schemas.microsoft.com/office/drawing/2014/main" id="{32952E5A-3BE5-4580-872E-DC3A31E8D44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82612" y="1436688"/>
            <a:ext cx="7253288" cy="483235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tIns="720000" bIns="1005840" anchor="t" anchorCtr="0">
            <a:noAutofit/>
          </a:bodyPr>
          <a:lstStyle>
            <a:lvl1pPr marL="0" indent="0" algn="ctr"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Drag &amp; drop a</a:t>
            </a:r>
            <a:br>
              <a:rPr lang="en-US"/>
            </a:br>
            <a:r>
              <a:rPr lang="en-US"/>
              <a:t>screenshot here</a:t>
            </a:r>
            <a:br>
              <a:rPr lang="en-US"/>
            </a:br>
            <a:r>
              <a:rPr lang="en-US"/>
              <a:t>or click or tap icon</a:t>
            </a:r>
            <a:br>
              <a:rPr lang="en-US"/>
            </a:br>
            <a:r>
              <a:rPr lang="en-US"/>
              <a:t>below to insert</a:t>
            </a:r>
          </a:p>
        </p:txBody>
      </p: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48D9AB6-52A1-91EE-AE98-B0B0BE05AD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1762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0" pos="4937">
          <p15:clr>
            <a:srgbClr val="5ACBF0"/>
          </p15:clr>
        </p15:guide>
        <p15:guide id="21" pos="5112">
          <p15:clr>
            <a:srgbClr val="5ACBF0"/>
          </p15:clr>
        </p15:guide>
        <p15:guide id="28" orient="horz" pos="905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131029"/>
            <a:ext cx="3468956" cy="861774"/>
          </a:xfrm>
        </p:spPr>
        <p:txBody>
          <a:bodyPr anchor="t"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8DBB0A-21C9-483B-83DA-E59B5C3578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46104" y="2131028"/>
            <a:ext cx="6961188" cy="3980641"/>
          </a:xfrm>
        </p:spPr>
        <p:txBody>
          <a:bodyPr>
            <a:normAutofit/>
          </a:bodyPr>
          <a:lstStyle>
            <a:lvl1pPr marL="320040" indent="-320040">
              <a:spcAft>
                <a:spcPts val="1200"/>
              </a:spcAft>
              <a:buFont typeface="+mj-lt"/>
              <a:buAutoNum type="arabicPeriod"/>
              <a:defRPr sz="2000"/>
            </a:lvl1pPr>
            <a:lvl2pPr marL="2286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9FD800B-7DF4-487A-ADA4-F44FB0D5A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588263" y="1842902"/>
            <a:ext cx="3477325" cy="0"/>
          </a:xfrm>
          <a:prstGeom prst="line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17D0DD9-81B9-4F58-9346-51EE2B8F8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648200" y="1842902"/>
            <a:ext cx="6961188" cy="0"/>
          </a:xfrm>
          <a:prstGeom prst="line">
            <a:avLst/>
          </a:prstGeom>
          <a:ln w="63500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80DE4C6A-1A4B-2F91-08F9-26625C8F14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9350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2" pos="2561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3" pos="2928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7"/>
            <a:ext cx="3182027" cy="5683249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292099"/>
            <a:ext cx="6667500" cy="5976939"/>
          </a:xfrm>
        </p:spPr>
        <p:txBody>
          <a:bodyPr anchor="ctr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356100" y="2264940"/>
            <a:ext cx="0" cy="2059178"/>
          </a:xfrm>
          <a:prstGeom prst="line">
            <a:avLst/>
          </a:prstGeom>
          <a:ln w="6350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3B76501-139F-DE3A-D0A0-CBCAD55D13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0255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104745"/>
            <a:ext cx="7180360" cy="4431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680069"/>
            <a:ext cx="718036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D3A967-0FBB-34B4-4FB2-6A371308B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99010" y="3177856"/>
            <a:ext cx="2727281" cy="64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1872" userDrawn="1">
          <p15:clr>
            <a:srgbClr val="5ACBF0"/>
          </p15:clr>
        </p15:guide>
        <p15:guide id="4" orient="horz" pos="2364" userDrawn="1">
          <p15:clr>
            <a:srgbClr val="5ACBF0"/>
          </p15:clr>
        </p15:guide>
        <p15:guide id="5" pos="3840" userDrawn="1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90955" y="3104745"/>
            <a:ext cx="6181081" cy="4431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Divider slide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290955" y="3680069"/>
            <a:ext cx="6181081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73518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1872">
          <p15:clr>
            <a:srgbClr val="5ACBF0"/>
          </p15:clr>
        </p15:guide>
        <p15:guide id="4" orient="horz" pos="2364">
          <p15:clr>
            <a:srgbClr val="5ACBF0"/>
          </p15:clr>
        </p15:guide>
        <p15:guide id="5" pos="3840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 descr="{&quot;templafy&quot;:{&quot;binding&quot;:&quot;{{Form.Footer}}&quot;,&quot;type&quot;:&quot;text&quot;}}">
            <a:extLst>
              <a:ext uri="{FF2B5EF4-FFF2-40B4-BE49-F238E27FC236}">
                <a16:creationId xmlns:a16="http://schemas.microsoft.com/office/drawing/2014/main" id="{43334FAC-11C2-4DB4-8249-171553FC7893}"/>
              </a:ext>
            </a:extLst>
          </p:cNvPr>
          <p:cNvSpPr/>
          <p:nvPr userDrawn="1"/>
        </p:nvSpPr>
        <p:spPr bwMode="auto">
          <a:xfrm>
            <a:off x="603380" y="6567862"/>
            <a:ext cx="9000000" cy="16110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75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D31CD76-3727-5C5A-936C-21E39A69C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79" y="3200400"/>
            <a:ext cx="10997217" cy="1933360"/>
          </a:xfrm>
        </p:spPr>
        <p:txBody>
          <a:bodyPr anchor="b">
            <a:noAutofit/>
          </a:bodyPr>
          <a:lstStyle>
            <a:lvl1pPr>
              <a:defRPr sz="4000" spc="-20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67B108C-113D-497F-670A-DDAF72E893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3380" y="5230505"/>
            <a:ext cx="10997217" cy="123171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32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7A3218-9FBC-D7FF-A0AC-D9847C153B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199" y="789515"/>
            <a:ext cx="2302302" cy="54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218140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57056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4829522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16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FCD3399-C787-D0BD-AB29-7D3229A5C2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0587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905" userDrawn="1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ckup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4582D644-6452-D04E-ACC8-AE775B9DB7B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857994" y="0"/>
            <a:ext cx="5334006" cy="6858000"/>
          </a:xfrm>
          <a:pattFill prst="wdUpDiag">
            <a:fgClr>
              <a:schemeClr val="accent1">
                <a:lumMod val="50000"/>
              </a:schemeClr>
            </a:fgClr>
            <a:bgClr>
              <a:schemeClr val="tx2">
                <a:lumMod val="50000"/>
              </a:schemeClr>
            </a:bgClr>
          </a:pattFill>
        </p:spPr>
        <p:txBody>
          <a:bodyPr lIns="0" tIns="210312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EF9816-E4E3-3E43-A0E6-62AA2BBAC2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200" y="585787"/>
            <a:ext cx="1227766" cy="29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58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pos="3839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laimer and Attrib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BCE27-18A9-4B58-967D-F414D11BC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9682BFC-72AD-43B8-82AA-B9CAA5B851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963" y="1436688"/>
            <a:ext cx="11020425" cy="4829175"/>
          </a:xfrm>
        </p:spPr>
        <p:txBody>
          <a:bodyPr/>
          <a:lstStyle>
            <a:lvl1pPr marL="0" indent="0">
              <a:buNone/>
              <a:defRPr sz="1100"/>
            </a:lvl1pPr>
            <a:lvl2pPr marL="228600" indent="0">
              <a:buNone/>
              <a:defRPr sz="1100"/>
            </a:lvl2pPr>
            <a:lvl3pPr marL="457200" indent="0">
              <a:buNone/>
              <a:defRPr sz="1100"/>
            </a:lvl3pPr>
            <a:lvl4pPr marL="661988" indent="0">
              <a:buNone/>
              <a:defRPr sz="1100"/>
            </a:lvl4pPr>
            <a:lvl5pPr marL="855663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DBD5AE2-7C3E-E789-AE22-6A4292D287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27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905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 descr="{&quot;templafy&quot;:{&quot;binding&quot;:&quot;{{Form.Footer}}&quot;,&quot;type&quot;:&quot;text&quot;}}">
            <a:extLst>
              <a:ext uri="{FF2B5EF4-FFF2-40B4-BE49-F238E27FC236}">
                <a16:creationId xmlns:a16="http://schemas.microsoft.com/office/drawing/2014/main" id="{43334FAC-11C2-4DB4-8249-171553FC7893}"/>
              </a:ext>
            </a:extLst>
          </p:cNvPr>
          <p:cNvSpPr/>
          <p:nvPr userDrawn="1"/>
        </p:nvSpPr>
        <p:spPr bwMode="auto">
          <a:xfrm>
            <a:off x="603380" y="6567862"/>
            <a:ext cx="9000000" cy="16110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75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29C228-A98B-B784-A41C-3C84AE53BD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31447" y="2841633"/>
            <a:ext cx="4929105" cy="117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2111"/>
            <a:ext cx="11018838" cy="4836927"/>
          </a:xfrm>
        </p:spPr>
        <p:txBody>
          <a:bodyPr/>
          <a:lstStyle>
            <a:lvl1pPr marL="228600" indent="-228600">
              <a:buSzPct val="90000"/>
              <a:buFont typeface="Arial" panose="020B0604020202020204" pitchFamily="34" charset="0"/>
              <a:buChar char="•"/>
              <a:defRPr/>
            </a:lvl1pPr>
            <a:lvl2pPr marL="457200" indent="-228600">
              <a:buSzPct val="90000"/>
              <a:buFont typeface="Arial" panose="020B0604020202020204" pitchFamily="34" charset="0"/>
              <a:buChar char="•"/>
              <a:defRPr/>
            </a:lvl2pPr>
            <a:lvl3pPr marL="657225" indent="-200025">
              <a:buSzPct val="90000"/>
              <a:buFont typeface="Arial" panose="020B0604020202020204" pitchFamily="34" charset="0"/>
              <a:buChar char="•"/>
              <a:defRPr/>
            </a:lvl3pPr>
            <a:lvl4pPr marL="842963" indent="-180975">
              <a:buSzPct val="90000"/>
              <a:buFont typeface="Arial" panose="020B0604020202020204" pitchFamily="34" charset="0"/>
              <a:buChar char="•"/>
              <a:defRPr/>
            </a:lvl4pPr>
            <a:lvl5pPr marL="1023938" indent="-168275">
              <a:buSzPct val="90000"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8791EE2C-CA72-508C-AF77-F7276C5243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9919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905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4831840"/>
          </a:xfrm>
        </p:spPr>
        <p:txBody>
          <a:bodyPr wrap="square">
            <a:no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C9AEE1B-6CBF-531F-6161-7FC03EC4E8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903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1110"/>
          </a:xfrm>
        </p:spPr>
        <p:txBody>
          <a:bodyPr/>
          <a:lstStyle>
            <a:lvl1pPr marL="228600" indent="-228600">
              <a:buSzPct val="90000"/>
              <a:buFont typeface="Arial" panose="020B0604020202020204" pitchFamily="34" charset="0"/>
              <a:buChar char="•"/>
              <a:defRPr/>
            </a:lvl1pPr>
            <a:lvl2pPr marL="457200" indent="-228600">
              <a:buSzPct val="90000"/>
              <a:buFont typeface="Arial" panose="020B0604020202020204" pitchFamily="34" charset="0"/>
              <a:buChar char="•"/>
              <a:defRPr/>
            </a:lvl2pPr>
            <a:lvl3pPr marL="657225" indent="-200025">
              <a:buSzPct val="90000"/>
              <a:buFont typeface="Arial" panose="020B0604020202020204" pitchFamily="34" charset="0"/>
              <a:buChar char="•"/>
              <a:defRPr/>
            </a:lvl3pPr>
            <a:lvl4pPr marL="842963" indent="-180975">
              <a:buSzPct val="90000"/>
              <a:buFont typeface="Arial" panose="020B0604020202020204" pitchFamily="34" charset="0"/>
              <a:buChar char="•"/>
              <a:defRPr/>
            </a:lvl4pPr>
            <a:lvl5pPr marL="1023938" indent="-168275">
              <a:buSzPct val="90000"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1110"/>
          </a:xfrm>
        </p:spPr>
        <p:txBody>
          <a:bodyPr/>
          <a:lstStyle>
            <a:lvl1pPr marL="228600" indent="-228600">
              <a:buSzPct val="90000"/>
              <a:buFont typeface="Arial" panose="020B0604020202020204" pitchFamily="34" charset="0"/>
              <a:buChar char="•"/>
              <a:defRPr/>
            </a:lvl1pPr>
            <a:lvl2pPr marL="457200" indent="-228600">
              <a:buSzPct val="90000"/>
              <a:buFont typeface="Arial" panose="020B0604020202020204" pitchFamily="34" charset="0"/>
              <a:buChar char="•"/>
              <a:defRPr/>
            </a:lvl2pPr>
            <a:lvl3pPr marL="657225" indent="-200025">
              <a:buSzPct val="90000"/>
              <a:buFont typeface="Arial" panose="020B0604020202020204" pitchFamily="34" charset="0"/>
              <a:buChar char="•"/>
              <a:defRPr/>
            </a:lvl3pPr>
            <a:lvl4pPr marL="842963" indent="-180975">
              <a:buSzPct val="90000"/>
              <a:buFont typeface="Arial" panose="020B0604020202020204" pitchFamily="34" charset="0"/>
              <a:buChar char="•"/>
              <a:defRPr/>
            </a:lvl4pPr>
            <a:lvl5pPr marL="1023938" indent="-168275">
              <a:buSzPct val="90000"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B71AB6C-BEED-906C-7BD1-810E3700BC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536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3" userDrawn="1">
          <p15:clr>
            <a:srgbClr val="5ACBF0"/>
          </p15:clr>
        </p15:guide>
        <p15:guide id="4" pos="3659" userDrawn="1">
          <p15:clr>
            <a:srgbClr val="5ACBF0"/>
          </p15:clr>
        </p15:guide>
        <p15:guide id="5" pos="4021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B9D8600-6232-EB42-9B16-FE5606C92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91790"/>
            <a:ext cx="11018520" cy="430887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2710BA9-0DC0-4BFB-82CF-4F93C55DEF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6390" y="1434370"/>
            <a:ext cx="5209890" cy="4831840"/>
          </a:xfrm>
        </p:spPr>
        <p:txBody>
          <a:bodyPr wrap="square">
            <a:no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85F674C-7305-447F-8F35-DBBE344126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95720" y="1434370"/>
            <a:ext cx="5209890" cy="4831840"/>
          </a:xfrm>
        </p:spPr>
        <p:txBody>
          <a:bodyPr wrap="square">
            <a:no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E9FE114-78A5-00B6-2209-5248EF59E6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4" userDrawn="1">
          <p15:clr>
            <a:srgbClr val="5ACBF0"/>
          </p15:clr>
        </p15:guide>
        <p15:guide id="4" pos="3659" userDrawn="1">
          <p15:clr>
            <a:srgbClr val="5ACBF0"/>
          </p15:clr>
        </p15:guide>
        <p15:guide id="5" pos="4021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FD824D3-B0BF-F030-6A67-C1DF579938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83348" y="6393708"/>
            <a:ext cx="1154036" cy="3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1C41AE-0083-2A44-9A00-206CEB625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3182778"/>
            <a:ext cx="11018520" cy="492443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8" userDrawn="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1992" userDrawn="1">
          <p15:clr>
            <a:srgbClr val="5ACBF0"/>
          </p15:clr>
        </p15:guide>
        <p15:guide id="29" orient="horz" pos="2328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591790"/>
            <a:ext cx="11018520" cy="430887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4830706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B11974-843F-5942-BA9E-97ADE41C9A58}"/>
              </a:ext>
            </a:extLst>
          </p:cNvPr>
          <p:cNvSpPr txBox="1"/>
          <p:nvPr userDrawn="1"/>
        </p:nvSpPr>
        <p:spPr>
          <a:xfrm>
            <a:off x="196319" y="6553364"/>
            <a:ext cx="114454" cy="190581"/>
          </a:xfrm>
          <a:prstGeom prst="rect">
            <a:avLst/>
          </a:prstGeom>
          <a:noFill/>
        </p:spPr>
        <p:txBody>
          <a:bodyPr wrap="none" lIns="0" tIns="41029" rIns="0" bIns="41029" rtlCol="0" anchor="ctr">
            <a:spAutoFit/>
          </a:bodyPr>
          <a:lstStyle/>
          <a:p>
            <a:pPr algn="r">
              <a:defRPr/>
            </a:pPr>
            <a:fld id="{B50A2252-0B00-49D0-9A28-2F5CCECF09D1}" type="slidenum">
              <a:rPr lang="en-US" sz="700" kern="1200" cap="none" spc="1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algn="r">
                <a:defRPr/>
              </a:pPr>
              <a:t>‹#›</a:t>
            </a:fld>
            <a:endParaRPr lang="en-US" sz="700" kern="1200" cap="none" spc="1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C37A066-5679-7640-9C08-54559BF7A6BC}"/>
              </a:ext>
            </a:extLst>
          </p:cNvPr>
          <p:cNvSpPr txBox="1"/>
          <p:nvPr userDrawn="1"/>
        </p:nvSpPr>
        <p:spPr>
          <a:xfrm>
            <a:off x="444516" y="6543252"/>
            <a:ext cx="26930" cy="198276"/>
          </a:xfrm>
          <a:prstGeom prst="rect">
            <a:avLst/>
          </a:prstGeom>
          <a:noFill/>
        </p:spPr>
        <p:txBody>
          <a:bodyPr wrap="none" lIns="0" tIns="41029" rIns="0" bIns="41029" rtlCol="0" anchor="ctr">
            <a:spAutoFit/>
          </a:bodyPr>
          <a:lstStyle/>
          <a:p>
            <a:pPr marL="0" marR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50" spc="10">
                <a:solidFill>
                  <a:schemeClr val="bg1"/>
                </a:solidFill>
                <a:cs typeface="Arial" panose="020B0604020202020204" pitchFamily="34" charset="0"/>
              </a:rPr>
              <a:t>|</a:t>
            </a:r>
          </a:p>
        </p:txBody>
      </p:sp>
      <p:sp>
        <p:nvSpPr>
          <p:cNvPr id="50" name="Rectangle 49" descr="{&quot;templafy&quot;:{&quot;binding&quot;:&quot;{{Form.Footer}}&quot;,&quot;type&quot;:&quot;text&quot;}}">
            <a:extLst>
              <a:ext uri="{FF2B5EF4-FFF2-40B4-BE49-F238E27FC236}">
                <a16:creationId xmlns:a16="http://schemas.microsoft.com/office/drawing/2014/main" id="{31FF5E37-9042-4844-B9BE-993B8146017C}"/>
              </a:ext>
            </a:extLst>
          </p:cNvPr>
          <p:cNvSpPr/>
          <p:nvPr userDrawn="1"/>
        </p:nvSpPr>
        <p:spPr bwMode="auto">
          <a:xfrm>
            <a:off x="603380" y="6567862"/>
            <a:ext cx="9000000" cy="16110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75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872866-D733-4219-A111-724A454AA0C5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63500" y="63500"/>
            <a:ext cx="41751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80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[Public]</a:t>
            </a: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920" r:id="rId1"/>
    <p:sldLayoutId id="2147484926" r:id="rId2"/>
    <p:sldLayoutId id="2147484928" r:id="rId3"/>
    <p:sldLayoutId id="2147484710" r:id="rId4"/>
    <p:sldLayoutId id="2147484240" r:id="rId5"/>
    <p:sldLayoutId id="2147484736" r:id="rId6"/>
    <p:sldLayoutId id="2147484474" r:id="rId7"/>
    <p:sldLayoutId id="2147484639" r:id="rId8"/>
    <p:sldLayoutId id="2147484603" r:id="rId9"/>
    <p:sldLayoutId id="2147484919" r:id="rId10"/>
    <p:sldLayoutId id="2147484751" r:id="rId11"/>
    <p:sldLayoutId id="2147484914" r:id="rId12"/>
    <p:sldLayoutId id="2147484835" r:id="rId13"/>
    <p:sldLayoutId id="2147484929" r:id="rId14"/>
    <p:sldLayoutId id="2147484836" r:id="rId15"/>
    <p:sldLayoutId id="2147484837" r:id="rId16"/>
    <p:sldLayoutId id="2147484838" r:id="rId17"/>
    <p:sldLayoutId id="2147484923" r:id="rId18"/>
    <p:sldLayoutId id="2147484925" r:id="rId19"/>
    <p:sldLayoutId id="2147484839" r:id="rId20"/>
    <p:sldLayoutId id="2147484922" r:id="rId21"/>
    <p:sldLayoutId id="2147484783" r:id="rId22"/>
    <p:sldLayoutId id="2147484784" r:id="rId23"/>
    <p:sldLayoutId id="2147484787" r:id="rId24"/>
    <p:sldLayoutId id="2147484249" r:id="rId25"/>
    <p:sldLayoutId id="2147484932" r:id="rId26"/>
    <p:sldLayoutId id="2147484927" r:id="rId27"/>
    <p:sldLayoutId id="2147484671" r:id="rId28"/>
    <p:sldLayoutId id="2147484585" r:id="rId29"/>
    <p:sldLayoutId id="2147484924" r:id="rId30"/>
    <p:sldLayoutId id="2147484299" r:id="rId31"/>
  </p:sldLayoutIdLst>
  <p:transition>
    <p:fade/>
  </p:transition>
  <p:hf hd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2800" b="1" kern="1200" cap="none" spc="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Char char="•"/>
        <a:tabLst/>
        <a:defRPr sz="18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Char char="•"/>
        <a:tabLst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Char char="•"/>
        <a:tabLst/>
        <a:defRPr sz="12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Char char="•"/>
        <a:tabLst/>
        <a:defRPr sz="11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Char char="•"/>
        <a:tabLst/>
        <a:defRPr sz="11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hyperlink" Target="http://commons.wikimedia.org/wiki/file:flag_of_india.png" TargetMode="External"/><Relationship Id="rId2" Type="http://schemas.openxmlformats.org/officeDocument/2006/relationships/customXml" Target="../../customXml/item13.xml"/><Relationship Id="rId1" Type="http://schemas.openxmlformats.org/officeDocument/2006/relationships/customXml" Target="../../customXml/item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customXml" Target="../../customXml/item2.xml"/><Relationship Id="rId1" Type="http://schemas.openxmlformats.org/officeDocument/2006/relationships/customXml" Target="../../customXml/item10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customXml" Target="../../customXml/item17.xml"/><Relationship Id="rId1" Type="http://schemas.openxmlformats.org/officeDocument/2006/relationships/customXml" Target="../../customXml/item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E6B0E-0F3A-2778-C38E-9415114B7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Interior of a laptop computer motherboard">
            <a:extLst>
              <a:ext uri="{FF2B5EF4-FFF2-40B4-BE49-F238E27FC236}">
                <a16:creationId xmlns:a16="http://schemas.microsoft.com/office/drawing/2014/main" id="{3D5015E4-D26E-A4C7-6D1F-3AE7F536F89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/>
          <a:srcRect l="15875" r="15875"/>
          <a:stretch/>
        </p:blipFill>
        <p:spPr>
          <a:xfrm>
            <a:off x="5334000" y="0"/>
            <a:ext cx="6858000" cy="6858000"/>
          </a:xfrm>
          <a:noFill/>
        </p:spPr>
      </p:pic>
      <p:sp>
        <p:nvSpPr>
          <p:cNvPr id="9" name="Rectangle 5">
            <a:extLst>
              <a:ext uri="{FF2B5EF4-FFF2-40B4-BE49-F238E27FC236}">
                <a16:creationId xmlns:a16="http://schemas.microsoft.com/office/drawing/2014/main" id="{158B7A50-E182-62B2-ADC0-31DB93C962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543" y="1716149"/>
            <a:ext cx="4745737" cy="10600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b" anchorCtr="0" compatLnSpc="1">
            <a:prstTxWarp prst="textNoShape">
              <a:avLst/>
            </a:prstTxWarp>
            <a:normAutofit fontScale="85000" lnSpcReduction="10000"/>
          </a:bodyPr>
          <a:lstStyle/>
          <a:p>
            <a:pPr lvl="0" defTabSz="932742" fontAlgn="base">
              <a:spcBef>
                <a:spcPct val="0"/>
              </a:spcBef>
              <a:spcAft>
                <a:spcPts val="600"/>
              </a:spcAft>
            </a:pPr>
            <a:r>
              <a:rPr lang="en-US" sz="4800" b="1" i="0" kern="1200" cap="none" spc="0" baseline="0" dirty="0">
                <a:ln w="3175">
                  <a:noFill/>
                </a:ln>
                <a:effectLst/>
                <a:latin typeface="+mj-lt"/>
                <a:ea typeface="+mn-ea"/>
                <a:cs typeface="Segoe UI" pitchFamily="34" charset="0"/>
              </a:rPr>
              <a:t>AMD AI Hackathon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C11DE40-E0CE-BBBE-E2E4-25752D087C59}"/>
              </a:ext>
            </a:extLst>
          </p:cNvPr>
          <p:cNvSpPr txBox="1">
            <a:spLocks/>
          </p:cNvSpPr>
          <p:nvPr/>
        </p:nvSpPr>
        <p:spPr>
          <a:xfrm>
            <a:off x="1209165" y="3089057"/>
            <a:ext cx="2577831" cy="715192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1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1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/>
              <a:t>  </a:t>
            </a:r>
            <a:r>
              <a:rPr lang="en-US" sz="4100" b="1"/>
              <a:t>India</a:t>
            </a:r>
            <a:r>
              <a:rPr lang="en-US" sz="3600"/>
              <a:t> 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121ACEF-AE85-C82B-5F45-CD89BFA85967}"/>
              </a:ext>
            </a:extLst>
          </p:cNvPr>
          <p:cNvSpPr txBox="1">
            <a:spLocks/>
          </p:cNvSpPr>
          <p:nvPr/>
        </p:nvSpPr>
        <p:spPr>
          <a:xfrm>
            <a:off x="759984" y="4081816"/>
            <a:ext cx="3669775" cy="1536663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1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sz="11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Team-BYOK</a:t>
            </a:r>
          </a:p>
          <a:p>
            <a:pPr marL="0" indent="0">
              <a:buNone/>
            </a:pPr>
            <a:r>
              <a:rPr lang="en-US" sz="2400" dirty="0"/>
              <a:t>Track-2- </a:t>
            </a:r>
            <a:r>
              <a:rPr lang="en-US" b="1" dirty="0">
                <a:ln w="3175">
                  <a:noFill/>
                </a:ln>
              </a:rPr>
              <a:t>Develop an AI Scheduling Assistant on AMD Instinct MI300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10" name="Picture 9" descr="A flag with a blue circle in the center&#10;&#10;AI-generated content may be incorrect.">
            <a:extLst>
              <a:ext uri="{FF2B5EF4-FFF2-40B4-BE49-F238E27FC236}">
                <a16:creationId xmlns:a16="http://schemas.microsoft.com/office/drawing/2014/main" id="{C8B1B6C9-ECA8-D9BA-5A76-B22878D6A7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209164" y="3262404"/>
            <a:ext cx="624453" cy="416302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15419849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8ECE5-2BD2-F713-7254-54E7BCE07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77B444A-566A-4CD5-6BF7-D9ED76053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21" y="353057"/>
            <a:ext cx="11018520" cy="430887"/>
          </a:xfrm>
        </p:spPr>
        <p:txBody>
          <a:bodyPr wrap="square" anchor="t">
            <a:noAutofit/>
          </a:bodyPr>
          <a:lstStyle/>
          <a:p>
            <a:r>
              <a:rPr lang="en-US" sz="3200" i="0" dirty="0">
                <a:effectLst/>
              </a:rPr>
              <a:t>Architecture</a:t>
            </a:r>
            <a:endParaRPr lang="en-US" sz="3200" dirty="0"/>
          </a:p>
        </p:txBody>
      </p:sp>
      <p:pic>
        <p:nvPicPr>
          <p:cNvPr id="5" name="Content Placeholder 4" descr="A diagram of a process&#10;&#10;AI-generated content may be incorrect.">
            <a:extLst>
              <a:ext uri="{FF2B5EF4-FFF2-40B4-BE49-F238E27FC236}">
                <a16:creationId xmlns:a16="http://schemas.microsoft.com/office/drawing/2014/main" id="{25D68230-73FA-7B59-A349-75F5B154D4BF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3683126" y="234754"/>
            <a:ext cx="7114862" cy="6623246"/>
          </a:xfr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97398311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FACBF-4968-6B75-3CA3-3C597CAD0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Flow Explanation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0BD2A-7E02-3A77-532A-4DBD436DB0B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199" y="1432111"/>
            <a:ext cx="11208871" cy="5035924"/>
          </a:xfrm>
        </p:spPr>
        <p:txBody>
          <a:bodyPr/>
          <a:lstStyle/>
          <a:p>
            <a:r>
              <a:rPr lang="en-IN" b="1" dirty="0"/>
              <a:t>User Request:</a:t>
            </a:r>
            <a:endParaRPr lang="en-IN" dirty="0"/>
          </a:p>
          <a:p>
            <a:pPr lvl="1"/>
            <a:r>
              <a:rPr lang="en-IN" dirty="0"/>
              <a:t>User initiates a request to schedule a meeting.</a:t>
            </a:r>
          </a:p>
          <a:p>
            <a:pPr lvl="1"/>
            <a:endParaRPr lang="en-IN" dirty="0"/>
          </a:p>
          <a:p>
            <a:r>
              <a:rPr lang="en-IN" b="1" dirty="0"/>
              <a:t>LLM Invocation:</a:t>
            </a:r>
            <a:endParaRPr lang="en-IN" dirty="0"/>
          </a:p>
          <a:p>
            <a:pPr lvl="1"/>
            <a:r>
              <a:rPr lang="en-IN" dirty="0"/>
              <a:t>Receives the user's request and </a:t>
            </a:r>
            <a:r>
              <a:rPr lang="en-IN" b="1" dirty="0"/>
              <a:t>calls a tool</a:t>
            </a:r>
            <a:r>
              <a:rPr lang="en-IN" dirty="0"/>
              <a:t> to check for available time slots in the calendar by parsing the </a:t>
            </a:r>
            <a:r>
              <a:rPr lang="en-IN" b="1" dirty="0"/>
              <a:t>start and end date</a:t>
            </a:r>
            <a:r>
              <a:rPr lang="en-IN" dirty="0"/>
              <a:t> provided by the user in the </a:t>
            </a:r>
            <a:r>
              <a:rPr lang="en-IN" dirty="0" err="1"/>
              <a:t>promt</a:t>
            </a:r>
            <a:r>
              <a:rPr lang="en-IN" dirty="0"/>
              <a:t>.</a:t>
            </a:r>
          </a:p>
          <a:p>
            <a:endParaRPr lang="en-IN" b="1" dirty="0"/>
          </a:p>
          <a:p>
            <a:r>
              <a:rPr lang="en-IN" b="1" dirty="0"/>
              <a:t>Free Slot Check:</a:t>
            </a:r>
            <a:endParaRPr lang="en-IN" dirty="0"/>
          </a:p>
          <a:p>
            <a:pPr lvl="1"/>
            <a:r>
              <a:rPr lang="en-IN" dirty="0"/>
              <a:t>If </a:t>
            </a:r>
            <a:r>
              <a:rPr lang="en-IN" b="1" dirty="0"/>
              <a:t>free slots are available</a:t>
            </a:r>
            <a:r>
              <a:rPr lang="en-IN" dirty="0"/>
              <a:t>, the meeting is scheduled.</a:t>
            </a:r>
          </a:p>
          <a:p>
            <a:pPr lvl="1"/>
            <a:r>
              <a:rPr lang="en-IN" dirty="0"/>
              <a:t>If </a:t>
            </a:r>
            <a:r>
              <a:rPr lang="en-IN" b="1" dirty="0"/>
              <a:t>no free slots are found</a:t>
            </a:r>
            <a:r>
              <a:rPr lang="en-IN" dirty="0"/>
              <a:t>, </a:t>
            </a:r>
            <a:r>
              <a:rPr lang="en-IN" dirty="0" err="1"/>
              <a:t>LLaMA</a:t>
            </a:r>
            <a:r>
              <a:rPr lang="en-IN" dirty="0"/>
              <a:t>:</a:t>
            </a:r>
          </a:p>
          <a:p>
            <a:pPr lvl="2"/>
            <a:r>
              <a:rPr lang="en-IN" dirty="0"/>
              <a:t>Uses the </a:t>
            </a:r>
            <a:r>
              <a:rPr lang="en-IN" b="1" dirty="0"/>
              <a:t>meeting description</a:t>
            </a:r>
            <a:r>
              <a:rPr lang="en-IN" dirty="0"/>
              <a:t> to determine its </a:t>
            </a:r>
            <a:r>
              <a:rPr lang="en-IN" b="1" dirty="0"/>
              <a:t>priority</a:t>
            </a:r>
            <a:r>
              <a:rPr lang="en-IN" dirty="0"/>
              <a:t> using prompt-based classification.</a:t>
            </a:r>
          </a:p>
          <a:p>
            <a:pPr lvl="2"/>
            <a:endParaRPr lang="en-IN" dirty="0"/>
          </a:p>
          <a:p>
            <a:r>
              <a:rPr lang="en-IN" b="1" dirty="0"/>
              <a:t>Priority Handling Logic:</a:t>
            </a:r>
            <a:endParaRPr lang="en-IN" dirty="0"/>
          </a:p>
          <a:p>
            <a:pPr lvl="1"/>
            <a:r>
              <a:rPr lang="en-IN" b="1" dirty="0"/>
              <a:t>Low Priority:</a:t>
            </a:r>
            <a:endParaRPr lang="en-IN" dirty="0"/>
          </a:p>
          <a:p>
            <a:pPr lvl="2"/>
            <a:r>
              <a:rPr lang="en-IN" dirty="0"/>
              <a:t>Calls the tool to </a:t>
            </a:r>
            <a:r>
              <a:rPr lang="en-IN" b="1" dirty="0"/>
              <a:t>search for a slot on the next day</a:t>
            </a:r>
            <a:r>
              <a:rPr lang="en-IN" dirty="0"/>
              <a:t>.</a:t>
            </a:r>
          </a:p>
          <a:p>
            <a:pPr lvl="1"/>
            <a:r>
              <a:rPr lang="en-IN" b="1" dirty="0"/>
              <a:t>High Priority:</a:t>
            </a:r>
            <a:endParaRPr lang="en-IN" dirty="0"/>
          </a:p>
          <a:p>
            <a:pPr lvl="2"/>
            <a:r>
              <a:rPr lang="en-IN" dirty="0"/>
              <a:t>Compares the high-priority request with </a:t>
            </a:r>
            <a:r>
              <a:rPr lang="en-IN" b="1" dirty="0"/>
              <a:t>existing events</a:t>
            </a:r>
            <a:r>
              <a:rPr lang="en-IN" dirty="0"/>
              <a:t>.</a:t>
            </a:r>
          </a:p>
          <a:p>
            <a:pPr lvl="2"/>
            <a:r>
              <a:rPr lang="en-IN" dirty="0"/>
              <a:t>Identifies a </a:t>
            </a:r>
            <a:r>
              <a:rPr lang="en-IN" b="1" dirty="0"/>
              <a:t>low-priority scheduled event</a:t>
            </a:r>
            <a:r>
              <a:rPr lang="en-IN" dirty="0"/>
              <a:t>, and </a:t>
            </a:r>
            <a:r>
              <a:rPr lang="en-IN" b="1" dirty="0"/>
              <a:t>reschedules</a:t>
            </a:r>
            <a:r>
              <a:rPr lang="en-IN" dirty="0"/>
              <a:t> it to accommodate the urgent one.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55872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9E3DA-8F75-1B0B-235D-5ADE3D5CD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798" y="373518"/>
            <a:ext cx="11018520" cy="430887"/>
          </a:xfrm>
        </p:spPr>
        <p:txBody>
          <a:bodyPr/>
          <a:lstStyle/>
          <a:p>
            <a:r>
              <a:rPr lang="en-IN" dirty="0"/>
              <a:t>Key Features: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10A52-785F-16CE-12EC-1042D3E8312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078" y="1022677"/>
            <a:ext cx="11125960" cy="5246361"/>
          </a:xfrm>
        </p:spPr>
        <p:txBody>
          <a:bodyPr/>
          <a:lstStyle/>
          <a:p>
            <a:r>
              <a:rPr lang="en-IN" sz="1600" b="1" dirty="0"/>
              <a:t>Natural Language Understanding</a:t>
            </a:r>
            <a:br>
              <a:rPr lang="en-IN" sz="1600" dirty="0"/>
            </a:br>
            <a:r>
              <a:rPr lang="en-IN" sz="1600" dirty="0"/>
              <a:t>Parses user requests using </a:t>
            </a:r>
            <a:r>
              <a:rPr lang="en-IN" sz="1600" dirty="0" err="1"/>
              <a:t>LLaMA</a:t>
            </a:r>
            <a:r>
              <a:rPr lang="en-IN" sz="1600" dirty="0"/>
              <a:t> prompts to extract intent, date, time, and meeting context.</a:t>
            </a:r>
          </a:p>
          <a:p>
            <a:r>
              <a:rPr lang="en-IN" sz="1600" b="1" dirty="0"/>
              <a:t>Priority Classification via Prompts</a:t>
            </a:r>
            <a:br>
              <a:rPr lang="en-IN" sz="1600" dirty="0"/>
            </a:br>
            <a:r>
              <a:rPr lang="en-IN" sz="1600" dirty="0"/>
              <a:t>Uses prompt-based classification to determine </a:t>
            </a:r>
            <a:r>
              <a:rPr lang="en-IN" sz="1600" b="1" dirty="0"/>
              <a:t>meeting urgency</a:t>
            </a:r>
            <a:r>
              <a:rPr lang="en-IN" sz="1600" dirty="0"/>
              <a:t> (e.g., "urgent", "RCA", "client").</a:t>
            </a:r>
          </a:p>
          <a:p>
            <a:r>
              <a:rPr lang="en-IN" sz="1600" b="1" dirty="0"/>
              <a:t>Smart Rescheduling</a:t>
            </a:r>
            <a:br>
              <a:rPr lang="en-IN" sz="1600" dirty="0"/>
            </a:br>
            <a:r>
              <a:rPr lang="en-IN" sz="1600" dirty="0"/>
              <a:t>If no free slot is found, </a:t>
            </a:r>
            <a:r>
              <a:rPr lang="en-IN" sz="1600" dirty="0" err="1"/>
              <a:t>LLaMA</a:t>
            </a:r>
            <a:r>
              <a:rPr lang="en-IN" sz="1600" dirty="0"/>
              <a:t> evaluates existing events and </a:t>
            </a:r>
            <a:r>
              <a:rPr lang="en-IN" sz="1600" b="1" dirty="0"/>
              <a:t>reschedules lower priority ones</a:t>
            </a:r>
            <a:r>
              <a:rPr lang="en-IN" sz="1600" dirty="0"/>
              <a:t> to accommodate high-priority meetings.</a:t>
            </a:r>
          </a:p>
          <a:p>
            <a:r>
              <a:rPr lang="en-IN" sz="1600" b="1" dirty="0"/>
              <a:t>Fallback Scheduling</a:t>
            </a:r>
            <a:br>
              <a:rPr lang="en-IN" sz="1600" dirty="0"/>
            </a:br>
            <a:r>
              <a:rPr lang="en-IN" sz="1600" dirty="0"/>
              <a:t>For low-priority meetings, the system </a:t>
            </a:r>
            <a:r>
              <a:rPr lang="en-IN" sz="1600" b="1" dirty="0"/>
              <a:t>automatically searches for availability on the next day</a:t>
            </a:r>
            <a:r>
              <a:rPr lang="en-IN" sz="1600" dirty="0"/>
              <a:t>.</a:t>
            </a:r>
          </a:p>
          <a:p>
            <a:r>
              <a:rPr lang="en-IN" sz="1600" b="1" dirty="0"/>
              <a:t>Tool Invocation</a:t>
            </a:r>
            <a:br>
              <a:rPr lang="en-IN" sz="1600" dirty="0"/>
            </a:br>
            <a:r>
              <a:rPr lang="en-IN" sz="1600" dirty="0"/>
              <a:t>Dynamically invokes backend tools (e.g., Google Calendar APIs) for slot fetching, rescheduling, and conflict resolution.</a:t>
            </a:r>
          </a:p>
          <a:p>
            <a:r>
              <a:rPr lang="en-IN" sz="1600" b="1" dirty="0"/>
              <a:t>Context-Aware Comparison</a:t>
            </a:r>
            <a:br>
              <a:rPr lang="en-IN" sz="1600" dirty="0"/>
            </a:br>
            <a:r>
              <a:rPr lang="en-IN" sz="1600" dirty="0"/>
              <a:t>Evaluates </a:t>
            </a:r>
            <a:r>
              <a:rPr lang="en-IN" sz="1600" b="1" dirty="0"/>
              <a:t>priority vs. existing events</a:t>
            </a:r>
            <a:r>
              <a:rPr lang="en-IN" sz="1600" dirty="0"/>
              <a:t> to make intelligent rescheduling decisions.</a:t>
            </a:r>
          </a:p>
          <a:p>
            <a:r>
              <a:rPr lang="en-IN" sz="1600" b="1" dirty="0"/>
              <a:t>Time Window Parsing</a:t>
            </a:r>
            <a:br>
              <a:rPr lang="en-IN" sz="1600" dirty="0"/>
            </a:br>
            <a:r>
              <a:rPr lang="en-IN" sz="1600" dirty="0"/>
              <a:t>Parses and understands the </a:t>
            </a:r>
            <a:r>
              <a:rPr lang="en-IN" sz="1600" b="1" dirty="0"/>
              <a:t>time window</a:t>
            </a:r>
            <a:r>
              <a:rPr lang="en-IN" sz="1600" dirty="0"/>
              <a:t> from the user input to query only relevant slots.</a:t>
            </a:r>
          </a:p>
          <a:p>
            <a:r>
              <a:rPr lang="en-IN" sz="1600" b="1" dirty="0"/>
              <a:t>Scalable Design</a:t>
            </a:r>
            <a:br>
              <a:rPr lang="en-IN" sz="1600" dirty="0"/>
            </a:br>
            <a:r>
              <a:rPr lang="en-IN" sz="1600" dirty="0"/>
              <a:t>Easily extendable to support </a:t>
            </a:r>
            <a:r>
              <a:rPr lang="en-IN" sz="1600" b="1" dirty="0"/>
              <a:t>multi-user scheduling</a:t>
            </a:r>
            <a:r>
              <a:rPr lang="en-IN" sz="1600" dirty="0"/>
              <a:t> or recurring events.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5604147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9088F-6DE7-10D9-7092-F575F37CAA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92C43DB-E020-760B-81D2-5152405D31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2424022"/>
            <a:ext cx="11018520" cy="2009955"/>
          </a:xfrm>
        </p:spPr>
        <p:txBody>
          <a:bodyPr/>
          <a:lstStyle/>
          <a:p>
            <a:pPr algn="ctr">
              <a:lnSpc>
                <a:spcPct val="200000"/>
              </a:lnSpc>
            </a:pPr>
            <a:r>
              <a:rPr lang="en-US" sz="4800" b="1" i="0" kern="1200" cap="none" spc="0" baseline="0" dirty="0">
                <a:ln w="3175">
                  <a:noFill/>
                </a:ln>
                <a:effectLst/>
                <a:latin typeface="+mj-lt"/>
                <a:ea typeface="+mn-ea"/>
                <a:cs typeface="Segoe UI" pitchFamily="34" charset="0"/>
              </a:rPr>
              <a:t>Thank You !! </a:t>
            </a: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30315202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MD Corporate Template_Dark">
  <a:themeElements>
    <a:clrScheme name="AMD Palette">
      <a:dk1>
        <a:srgbClr val="000000"/>
      </a:dk1>
      <a:lt1>
        <a:srgbClr val="FFFFFF"/>
      </a:lt1>
      <a:dk2>
        <a:srgbClr val="5E5E5E"/>
      </a:dk2>
      <a:lt2>
        <a:srgbClr val="9D9FA2"/>
      </a:lt2>
      <a:accent1>
        <a:srgbClr val="636466"/>
      </a:accent1>
      <a:accent2>
        <a:srgbClr val="9D9FA2"/>
      </a:accent2>
      <a:accent3>
        <a:srgbClr val="C1A968"/>
      </a:accent3>
      <a:accent4>
        <a:srgbClr val="F26522"/>
      </a:accent4>
      <a:accent5>
        <a:srgbClr val="ED1C24"/>
      </a:accent5>
      <a:accent6>
        <a:srgbClr val="00C2DE"/>
      </a:accent6>
      <a:hlink>
        <a:srgbClr val="D5D5D5"/>
      </a:hlink>
      <a:folHlink>
        <a:srgbClr val="A9A9A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solidFill>
            <a:schemeClr val="accent2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18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buClr>
            <a:schemeClr val="accent1"/>
          </a:buClr>
          <a:buSzPct val="60000"/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16x9 Presentation - Corporate Black Background - 2024 update -v1.2" id="{952D021A-6A0B-49CB-832E-9DCCDC055701}" vid="{8B090628-2708-4125-B695-55346B67B5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FormConfiguration><![CDATA[{"formFields":[{"required":false,"placeholder":"Title | Date | Security Setting","lines":1,"shareValue":false,"type":"textBox","name":"Footer","label":"Enter footer description","fullyQualifiedName":"Footer"}],"formDataEntries":[]}]]></TemplafyFormConfiguration>
</file>

<file path=customXml/item10.xml><?xml version="1.0" encoding="utf-8"?>
<TemplafySlideTemplateConfiguration><![CDATA[{"slideVersion":1,"isValidatorEnabled":false,"isLocked":false,"elementsMetadata":[],"slideId":"637629098780812520","enableDocumentContentUpdater":true,"version":"2.0"}]]></TemplafySlideTemplateConfiguration>
</file>

<file path=customXml/item1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8A2EBC6E34694C80F43E94FCA993B5" ma:contentTypeVersion="14" ma:contentTypeDescription="Create a new document." ma:contentTypeScope="" ma:versionID="1a7ced39ac191f9ec8deffde533b0c1c">
  <xsd:schema xmlns:xsd="http://www.w3.org/2001/XMLSchema" xmlns:xs="http://www.w3.org/2001/XMLSchema" xmlns:p="http://schemas.microsoft.com/office/2006/metadata/properties" xmlns:ns1="http://schemas.microsoft.com/sharepoint/v3" xmlns:ns2="e4aa919a-b200-49cb-beca-4c7e0810321e" xmlns:ns3="06670dda-0291-4061-b6e0-f6c0cb392c51" targetNamespace="http://schemas.microsoft.com/office/2006/metadata/properties" ma:root="true" ma:fieldsID="bedea8c8816a4e5934c808becd103583" ns1:_="" ns2:_="" ns3:_="">
    <xsd:import namespace="http://schemas.microsoft.com/sharepoint/v3"/>
    <xsd:import namespace="e4aa919a-b200-49cb-beca-4c7e0810321e"/>
    <xsd:import namespace="06670dda-0291-4061-b6e0-f6c0cb392c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aa919a-b200-49cb-beca-4c7e0810321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670dda-0291-4061-b6e0-f6c0cb392c51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2.xml><?xml version="1.0" encoding="utf-8"?>
<TemplafyTemplateConfiguration><![CDATA[{"elementsMetadata":[],"transformationConfigurations":[{"colorTheme":"{{DataSources.ColorThemes[\"Corporate\"].ColorTheme}}","disableUpdates":false,"type":"colorTheme"}],"enableDocumentContentUpdater":true,"version":"2.0"}]]></TemplafyTemplateConfiguration>
</file>

<file path=customXml/item13.xml><?xml version="1.0" encoding="utf-8"?>
<TemplafySlideTemplateConfiguration><![CDATA[{"slideVersion":1,"isValidatorEnabled":false,"isLocked":false,"elementsMetadata":[],"slideId":"637629098780818133","enableDocumentContentUpdater":true,"version":"2.0"}]]></TemplafySlideTemplateConfiguration>
</file>

<file path=customXml/item14.xml><?xml version="1.0" encoding="utf-8"?>
<TemplafySlideTemplateConfiguration><![CDATA[{"slideVersion":1,"isValidatorEnabled":false,"isLocked":false,"elementsMetadata":[],"slideId":"637629098780812520","enableDocumentContentUpdater":true,"version":"2.0"}]]></TemplafySlideTemplateConfiguration>
</file>

<file path=customXml/item15.xml><?xml version="1.0" encoding="utf-8"?>
<TemplafySlideFormConfiguration><![CDATA[{"formFields":[],"formDataEntries":[]}]]></TemplafySlideFormConfiguration>
</file>

<file path=customXml/item16.xml><?xml version="1.0" encoding="utf-8"?>
<TemplafySlideTemplateConfiguration><![CDATA[{"slideVersion":1,"isValidatorEnabled":false,"isLocked":false,"elementsMetadata":[],"slideId":"637629098780818133","enableDocumentContentUpdater":true,"version":"2.0"}]]></TemplafySlideTemplateConfiguration>
</file>

<file path=customXml/item17.xml><?xml version="1.0" encoding="utf-8"?>
<TemplafySlideFormConfiguration><![CDATA[{"formFields":[],"formDataEntries":[]}]]></TemplafySlideFormConfiguration>
</file>

<file path=customXml/item2.xml><?xml version="1.0" encoding="utf-8"?>
<TemplafySlideFormConfiguration><![CDATA[{"formFields":[],"formDataEntries":[]}]]></TemplafySlideFormConfiguration>
</file>

<file path=customXml/item3.xml><?xml version="1.0" encoding="utf-8"?>
<TemplafySlideTemplateConfiguration><![CDATA[{"slideVersion":1,"isValidatorEnabled":false,"isLocked":false,"elementsMetadata":[],"slideId":"637629098780805369","enableDocumentContentUpdater":true,"version":"2.0"}]]></TemplafySlideTemplateConfiguration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MediaServiceKeyPoints xmlns="e4aa919a-b200-49cb-beca-4c7e0810321e" xsi:nil="true"/>
  </documentManagement>
</p:properties>
</file>

<file path=customXml/item5.xml><?xml version="1.0" encoding="utf-8"?>
<TemplafySlideFormConfiguration><![CDATA[{"formFields":[],"formDataEntries":[]}]]></TemplafySlideFormConfiguration>
</file>

<file path=customXml/item6.xml><?xml version="1.0" encoding="utf-8"?>
<TemplafySlideTemplateConfiguration><![CDATA[{"slideVersion":1,"isValidatorEnabled":false,"isLocked":false,"elementsMetadata":[],"slideId":"637629098780802172","enableDocumentContentUpdater":true,"version":"2.0"}]]></TemplafySlideTemplate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3BC5722-1D5B-4915-8247-E6D5F513E549}">
  <ds:schemaRefs/>
</ds:datastoreItem>
</file>

<file path=customXml/itemProps10.xml><?xml version="1.0" encoding="utf-8"?>
<ds:datastoreItem xmlns:ds="http://schemas.openxmlformats.org/officeDocument/2006/customXml" ds:itemID="{014CB8AD-F36E-40D5-B6F4-536CB86FE533}">
  <ds:schemaRefs/>
</ds:datastoreItem>
</file>

<file path=customXml/itemProps11.xml><?xml version="1.0" encoding="utf-8"?>
<ds:datastoreItem xmlns:ds="http://schemas.openxmlformats.org/officeDocument/2006/customXml" ds:itemID="{0BB3C309-8520-4616-80FC-2CB10D5B83A0}">
  <ds:schemaRefs>
    <ds:schemaRef ds:uri="06670dda-0291-4061-b6e0-f6c0cb392c51"/>
    <ds:schemaRef ds:uri="e4aa919a-b200-49cb-beca-4c7e0810321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12.xml><?xml version="1.0" encoding="utf-8"?>
<ds:datastoreItem xmlns:ds="http://schemas.openxmlformats.org/officeDocument/2006/customXml" ds:itemID="{6291F803-2EF0-4E47-96D6-4796950CE6BD}">
  <ds:schemaRefs/>
</ds:datastoreItem>
</file>

<file path=customXml/itemProps13.xml><?xml version="1.0" encoding="utf-8"?>
<ds:datastoreItem xmlns:ds="http://schemas.openxmlformats.org/officeDocument/2006/customXml" ds:itemID="{961E7067-5787-4A5E-A79E-0B182D36B430}">
  <ds:schemaRefs/>
</ds:datastoreItem>
</file>

<file path=customXml/itemProps14.xml><?xml version="1.0" encoding="utf-8"?>
<ds:datastoreItem xmlns:ds="http://schemas.openxmlformats.org/officeDocument/2006/customXml" ds:itemID="{51E4D68E-D409-C549-8A44-7C2A023F72BD}">
  <ds:schemaRefs/>
</ds:datastoreItem>
</file>

<file path=customXml/itemProps15.xml><?xml version="1.0" encoding="utf-8"?>
<ds:datastoreItem xmlns:ds="http://schemas.openxmlformats.org/officeDocument/2006/customXml" ds:itemID="{B3E72C63-89C0-1C47-989A-F44F708BA198}">
  <ds:schemaRefs/>
</ds:datastoreItem>
</file>

<file path=customXml/itemProps16.xml><?xml version="1.0" encoding="utf-8"?>
<ds:datastoreItem xmlns:ds="http://schemas.openxmlformats.org/officeDocument/2006/customXml" ds:itemID="{7A8220F7-B75A-4B18-B229-07347DAA570B}">
  <ds:schemaRefs/>
</ds:datastoreItem>
</file>

<file path=customXml/itemProps17.xml><?xml version="1.0" encoding="utf-8"?>
<ds:datastoreItem xmlns:ds="http://schemas.openxmlformats.org/officeDocument/2006/customXml" ds:itemID="{630476EB-9733-44E7-A7DD-77943A20846D}">
  <ds:schemaRefs/>
</ds:datastoreItem>
</file>

<file path=customXml/itemProps2.xml><?xml version="1.0" encoding="utf-8"?>
<ds:datastoreItem xmlns:ds="http://schemas.openxmlformats.org/officeDocument/2006/customXml" ds:itemID="{D36BA7F2-E0DC-45A3-813F-0E59F0D2EBB7}">
  <ds:schemaRefs/>
</ds:datastoreItem>
</file>

<file path=customXml/itemProps3.xml><?xml version="1.0" encoding="utf-8"?>
<ds:datastoreItem xmlns:ds="http://schemas.openxmlformats.org/officeDocument/2006/customXml" ds:itemID="{95AE8F77-448C-4B7C-8669-DC6D4241F9CE}">
  <ds:schemaRefs/>
</ds:datastoreItem>
</file>

<file path=customXml/itemProps4.xml><?xml version="1.0" encoding="utf-8"?>
<ds:datastoreItem xmlns:ds="http://schemas.openxmlformats.org/officeDocument/2006/customXml" ds:itemID="{F990F116-B58F-4255-B05B-DA3808E0E5C6}">
  <ds:schemaRefs>
    <ds:schemaRef ds:uri="06670dda-0291-4061-b6e0-f6c0cb392c51"/>
    <ds:schemaRef ds:uri="e4aa919a-b200-49cb-beca-4c7e0810321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5.xml><?xml version="1.0" encoding="utf-8"?>
<ds:datastoreItem xmlns:ds="http://schemas.openxmlformats.org/officeDocument/2006/customXml" ds:itemID="{3D719615-E8C3-42D3-B19D-076A1FC4620D}">
  <ds:schemaRefs/>
</ds:datastoreItem>
</file>

<file path=customXml/itemProps6.xml><?xml version="1.0" encoding="utf-8"?>
<ds:datastoreItem xmlns:ds="http://schemas.openxmlformats.org/officeDocument/2006/customXml" ds:itemID="{BE3BB7DD-0C86-4747-A387-5C5D191BB970}">
  <ds:schemaRefs/>
</ds:datastoreItem>
</file>

<file path=customXml/itemProps7.xml><?xml version="1.0" encoding="utf-8"?>
<ds:datastoreItem xmlns:ds="http://schemas.openxmlformats.org/officeDocument/2006/customXml" ds:itemID="{694000B9-4994-48F9-8AB1-A9ACD2880C8E}">
  <ds:schemaRefs/>
</ds:datastoreItem>
</file>

<file path=customXml/itemProps8.xml><?xml version="1.0" encoding="utf-8"?>
<ds:datastoreItem xmlns:ds="http://schemas.openxmlformats.org/officeDocument/2006/customXml" ds:itemID="{C5DD1971-334A-45E9-9D2B-FB6BD8AAE58A}">
  <ds:schemaRefs/>
</ds:datastoreItem>
</file>

<file path=customXml/itemProps9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0fec2151-cbe0-4586-8a3f-997880a38a28}" enabled="1" method="Privileged" siteId="{3dd8961f-e488-4e60-8e11-a82d994e183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371</TotalTime>
  <Words>336</Words>
  <Application>Microsoft Macintosh PowerPoint</Application>
  <PresentationFormat>Widescreen</PresentationFormat>
  <Paragraphs>35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Consolas</vt:lpstr>
      <vt:lpstr>Segoe UI</vt:lpstr>
      <vt:lpstr>AMD Corporate Template_Dark</vt:lpstr>
      <vt:lpstr>PowerPoint Presentation</vt:lpstr>
      <vt:lpstr>Architecture</vt:lpstr>
      <vt:lpstr>Flow Explanation</vt:lpstr>
      <vt:lpstr>Key Features:</vt:lpstr>
      <vt:lpstr>PowerPoint Presentation</vt:lpstr>
    </vt:vector>
  </TitlesOfParts>
  <Manager>&lt;Comms manager name here&gt;</Manager>
  <Company>AMD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>AMD Corporate Powerpoint Template</dc:subject>
  <dc:creator>Sirra, Ajith</dc:creator>
  <cp:keywords>AMD Corporate Powerpoint Template</cp:keywords>
  <dc:description/>
  <cp:lastModifiedBy>Bhuvan Gupta</cp:lastModifiedBy>
  <cp:revision>2</cp:revision>
  <cp:lastPrinted>2020-04-30T18:59:47Z</cp:lastPrinted>
  <dcterms:created xsi:type="dcterms:W3CDTF">2025-05-28T05:49:24Z</dcterms:created>
  <dcterms:modified xsi:type="dcterms:W3CDTF">2025-07-20T09:50:07Z</dcterms:modified>
  <cp:category>AMD Corporate Powerpoint Template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ublisher">
    <vt:lpwstr>AMD Creative Studio</vt:lpwstr>
  </property>
  <property fmtid="{D5CDD505-2E9C-101B-9397-08002B2CF9AE}" pid="3" name="Date completed">
    <vt:lpwstr>April 30, 2020</vt:lpwstr>
  </property>
  <property fmtid="{D5CDD505-2E9C-101B-9397-08002B2CF9AE}" pid="4" name="MS_Version">
    <vt:lpwstr>1.0.0</vt:lpwstr>
  </property>
  <property fmtid="{D5CDD505-2E9C-101B-9397-08002B2CF9AE}" pid="5" name="TemplafyTimeStamp">
    <vt:lpwstr>2021-07-26T15:24:38</vt:lpwstr>
  </property>
  <property fmtid="{D5CDD505-2E9C-101B-9397-08002B2CF9AE}" pid="6" name="MSIP_Label_64e4cbe8-b4f6-45dc-bcba-6123dfd2d8bf_Enabled">
    <vt:lpwstr>true</vt:lpwstr>
  </property>
  <property fmtid="{D5CDD505-2E9C-101B-9397-08002B2CF9AE}" pid="7" name="MSIP_Label_64e4cbe8-b4f6-45dc-bcba-6123dfd2d8bf_SetDate">
    <vt:lpwstr>2024-02-15T15:59:13Z</vt:lpwstr>
  </property>
  <property fmtid="{D5CDD505-2E9C-101B-9397-08002B2CF9AE}" pid="8" name="MSIP_Label_64e4cbe8-b4f6-45dc-bcba-6123dfd2d8bf_Method">
    <vt:lpwstr>Privileged</vt:lpwstr>
  </property>
  <property fmtid="{D5CDD505-2E9C-101B-9397-08002B2CF9AE}" pid="9" name="MSIP_Label_64e4cbe8-b4f6-45dc-bcba-6123dfd2d8bf_Name">
    <vt:lpwstr>Non-Business-AIP 2.0</vt:lpwstr>
  </property>
  <property fmtid="{D5CDD505-2E9C-101B-9397-08002B2CF9AE}" pid="10" name="MSIP_Label_64e4cbe8-b4f6-45dc-bcba-6123dfd2d8bf_SiteId">
    <vt:lpwstr>3dd8961f-e488-4e60-8e11-a82d994e183d</vt:lpwstr>
  </property>
  <property fmtid="{D5CDD505-2E9C-101B-9397-08002B2CF9AE}" pid="11" name="MSIP_Label_64e4cbe8-b4f6-45dc-bcba-6123dfd2d8bf_ActionId">
    <vt:lpwstr>c382c031-d868-43ef-a7b1-f4e852747774</vt:lpwstr>
  </property>
  <property fmtid="{D5CDD505-2E9C-101B-9397-08002B2CF9AE}" pid="12" name="MSIP_Label_64e4cbe8-b4f6-45dc-bcba-6123dfd2d8bf_ContentBits">
    <vt:lpwstr>0</vt:lpwstr>
  </property>
  <property fmtid="{D5CDD505-2E9C-101B-9397-08002B2CF9AE}" pid="13" name="ClassificationContentMarkingHeaderLocations">
    <vt:lpwstr>AMD Corporate Template_Dark:6</vt:lpwstr>
  </property>
  <property fmtid="{D5CDD505-2E9C-101B-9397-08002B2CF9AE}" pid="14" name="ClassificationContentMarkingHeaderText">
    <vt:lpwstr>[Public]</vt:lpwstr>
  </property>
</Properties>
</file>

<file path=docProps/thumbnail.jpeg>
</file>